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4"/>
  </p:sldMasterIdLst>
  <p:notesMasterIdLst>
    <p:notesMasterId r:id="rId14"/>
  </p:notesMasterIdLst>
  <p:sldIdLst>
    <p:sldId id="5221" r:id="rId5"/>
    <p:sldId id="5226" r:id="rId6"/>
    <p:sldId id="5227" r:id="rId7"/>
    <p:sldId id="5246" r:id="rId8"/>
    <p:sldId id="5231" r:id="rId9"/>
    <p:sldId id="5247" r:id="rId10"/>
    <p:sldId id="5229" r:id="rId11"/>
    <p:sldId id="5228" r:id="rId12"/>
    <p:sldId id="298" r:id="rId13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uck, Anja" initials="KA" lastIdx="31" clrIdx="0">
    <p:extLst/>
  </p:cmAuthor>
  <p:cmAuthor id="2" name="Mack, Felix" initials="MF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53"/>
    <a:srgbClr val="20AE80"/>
    <a:srgbClr val="EBEAEA"/>
    <a:srgbClr val="EAEAEA"/>
    <a:srgbClr val="E3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57551" autoAdjust="0"/>
  </p:normalViewPr>
  <p:slideViewPr>
    <p:cSldViewPr snapToGrid="0">
      <p:cViewPr>
        <p:scale>
          <a:sx n="66" d="100"/>
          <a:sy n="66" d="100"/>
        </p:scale>
        <p:origin x="-3090" y="-11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E61B9-D0B2-4CB8-BA41-FDC8C0AAC9A8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A9A8E0-4D91-439C-9F30-BC04EE5E14C3}">
      <dgm:prSet phldrT="[Text]" custT="1"/>
      <dgm:spPr/>
      <dgm:t>
        <a:bodyPr/>
        <a:lstStyle/>
        <a:p>
          <a:r>
            <a:rPr lang="de-DE" sz="2000"/>
            <a:t>Finale Meldung an DFB Februar</a:t>
          </a:r>
        </a:p>
      </dgm:t>
    </dgm:pt>
    <dgm:pt modelId="{43F34082-7961-4244-BDF6-9482BABB946D}" type="parTrans" cxnId="{E9E1A414-8651-4558-905C-3F2FBA77C170}">
      <dgm:prSet/>
      <dgm:spPr/>
      <dgm:t>
        <a:bodyPr/>
        <a:lstStyle/>
        <a:p>
          <a:endParaRPr lang="de-DE"/>
        </a:p>
      </dgm:t>
    </dgm:pt>
    <dgm:pt modelId="{69EB07C4-A74D-46FA-8EC2-374866D6C7B5}" type="sibTrans" cxnId="{E9E1A414-8651-4558-905C-3F2FBA77C170}">
      <dgm:prSet/>
      <dgm:spPr/>
      <dgm:t>
        <a:bodyPr/>
        <a:lstStyle/>
        <a:p>
          <a:endParaRPr lang="de-DE"/>
        </a:p>
      </dgm:t>
    </dgm:pt>
    <dgm:pt modelId="{FE65EDDC-37E6-4E01-9066-9975EA51CC20}">
      <dgm:prSet phldrT="[Text]" custT="1"/>
      <dgm:spPr/>
      <dgm:t>
        <a:bodyPr/>
        <a:lstStyle/>
        <a:p>
          <a:r>
            <a:rPr lang="de-DE" sz="2000"/>
            <a:t>TrainerInnen Ausbildung Anfang März</a:t>
          </a:r>
        </a:p>
      </dgm:t>
    </dgm:pt>
    <dgm:pt modelId="{DB710186-9A7F-476B-967A-E9E8155211F7}" type="parTrans" cxnId="{760F3975-EDC6-4DCD-A2E2-AA66609CA7C3}">
      <dgm:prSet/>
      <dgm:spPr/>
      <dgm:t>
        <a:bodyPr/>
        <a:lstStyle/>
        <a:p>
          <a:endParaRPr lang="de-DE"/>
        </a:p>
      </dgm:t>
    </dgm:pt>
    <dgm:pt modelId="{87066D40-7D61-4953-8EE6-07B3A0FE9BA2}" type="sibTrans" cxnId="{760F3975-EDC6-4DCD-A2E2-AA66609CA7C3}">
      <dgm:prSet/>
      <dgm:spPr/>
      <dgm:t>
        <a:bodyPr/>
        <a:lstStyle/>
        <a:p>
          <a:endParaRPr lang="de-DE"/>
        </a:p>
      </dgm:t>
    </dgm:pt>
    <dgm:pt modelId="{811125C0-7086-4935-B081-24B26AA7208A}">
      <dgm:prSet custT="1"/>
      <dgm:spPr/>
      <dgm:t>
        <a:bodyPr/>
        <a:lstStyle/>
        <a:p>
          <a:r>
            <a:rPr lang="de-DE" sz="2000"/>
            <a:t>Start April</a:t>
          </a:r>
        </a:p>
      </dgm:t>
    </dgm:pt>
    <dgm:pt modelId="{6FBEC7FF-E97E-40C1-8493-4B859142A313}" type="parTrans" cxnId="{309B3FBD-D834-4DDB-B910-F8EA9DB225BF}">
      <dgm:prSet/>
      <dgm:spPr/>
      <dgm:t>
        <a:bodyPr/>
        <a:lstStyle/>
        <a:p>
          <a:endParaRPr lang="de-DE"/>
        </a:p>
      </dgm:t>
    </dgm:pt>
    <dgm:pt modelId="{5ABCB931-6CF5-4764-9B04-BFC8897B2908}" type="sibTrans" cxnId="{309B3FBD-D834-4DDB-B910-F8EA9DB225BF}">
      <dgm:prSet/>
      <dgm:spPr/>
      <dgm:t>
        <a:bodyPr/>
        <a:lstStyle/>
        <a:p>
          <a:endParaRPr lang="de-DE"/>
        </a:p>
      </dgm:t>
    </dgm:pt>
    <dgm:pt modelId="{E6AB9DAF-00C4-4CFD-A764-FF1A50187C1F}">
      <dgm:prSet phldrT="[Text]" custT="1"/>
      <dgm:spPr/>
      <dgm:t>
        <a:bodyPr/>
        <a:lstStyle/>
        <a:p>
          <a:r>
            <a:rPr lang="de-DE" sz="2000"/>
            <a:t>Januar Infoveranstaltung</a:t>
          </a:r>
        </a:p>
      </dgm:t>
    </dgm:pt>
    <dgm:pt modelId="{96A1ADF8-861F-46AC-9FF2-2C3DC3B38FE9}" type="parTrans" cxnId="{70029AB0-FE8E-4643-A8DD-BDB0223C9EAF}">
      <dgm:prSet/>
      <dgm:spPr/>
      <dgm:t>
        <a:bodyPr/>
        <a:lstStyle/>
        <a:p>
          <a:endParaRPr lang="de-DE"/>
        </a:p>
      </dgm:t>
    </dgm:pt>
    <dgm:pt modelId="{BB3EA944-147D-4824-8427-FF398E401F6A}" type="sibTrans" cxnId="{70029AB0-FE8E-4643-A8DD-BDB0223C9EAF}">
      <dgm:prSet/>
      <dgm:spPr/>
      <dgm:t>
        <a:bodyPr/>
        <a:lstStyle/>
        <a:p>
          <a:endParaRPr lang="de-DE"/>
        </a:p>
      </dgm:t>
    </dgm:pt>
    <dgm:pt modelId="{87F4F6F6-5214-456C-8EF6-E7E3C4E5EEBA}" type="pres">
      <dgm:prSet presAssocID="{183E61B9-D0B2-4CB8-BA41-FDC8C0AAC9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E4D5B8E-A20A-45E8-B81A-517DB897FB60}" type="pres">
      <dgm:prSet presAssocID="{E6AB9DAF-00C4-4CFD-A764-FF1A50187C1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F3D45A-70E5-452A-9349-361F9059CD1B}" type="pres">
      <dgm:prSet presAssocID="{BB3EA944-147D-4824-8427-FF398E401F6A}" presName="parTxOnlySpace" presStyleCnt="0"/>
      <dgm:spPr/>
    </dgm:pt>
    <dgm:pt modelId="{D923AFF9-5F0E-4AEF-BCA6-873F1B45C878}" type="pres">
      <dgm:prSet presAssocID="{5BA9A8E0-4D91-439C-9F30-BC04EE5E14C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655F89-74E0-4B11-AB52-D7666CBC30D2}" type="pres">
      <dgm:prSet presAssocID="{69EB07C4-A74D-46FA-8EC2-374866D6C7B5}" presName="parTxOnlySpace" presStyleCnt="0"/>
      <dgm:spPr/>
    </dgm:pt>
    <dgm:pt modelId="{9D7A9E43-86AB-49A0-A5A1-906B1E35F6CB}" type="pres">
      <dgm:prSet presAssocID="{FE65EDDC-37E6-4E01-9066-9975EA51CC2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62FDD8-D239-4D76-B371-8A7BDBA603B5}" type="pres">
      <dgm:prSet presAssocID="{87066D40-7D61-4953-8EE6-07B3A0FE9BA2}" presName="parTxOnlySpace" presStyleCnt="0"/>
      <dgm:spPr/>
    </dgm:pt>
    <dgm:pt modelId="{D9CB962F-382E-4EAC-B199-F73C6AD63199}" type="pres">
      <dgm:prSet presAssocID="{811125C0-7086-4935-B081-24B26AA7208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6CC72ED-A097-46AE-9A0F-0655FDF412CB}" type="presOf" srcId="{5BA9A8E0-4D91-439C-9F30-BC04EE5E14C3}" destId="{D923AFF9-5F0E-4AEF-BCA6-873F1B45C878}" srcOrd="0" destOrd="0" presId="urn:microsoft.com/office/officeart/2005/8/layout/chevron1"/>
    <dgm:cxn modelId="{E9E1A414-8651-4558-905C-3F2FBA77C170}" srcId="{183E61B9-D0B2-4CB8-BA41-FDC8C0AAC9A8}" destId="{5BA9A8E0-4D91-439C-9F30-BC04EE5E14C3}" srcOrd="1" destOrd="0" parTransId="{43F34082-7961-4244-BDF6-9482BABB946D}" sibTransId="{69EB07C4-A74D-46FA-8EC2-374866D6C7B5}"/>
    <dgm:cxn modelId="{35BD0A66-1F7E-4CFB-9C37-F7B40688D911}" type="presOf" srcId="{811125C0-7086-4935-B081-24B26AA7208A}" destId="{D9CB962F-382E-4EAC-B199-F73C6AD63199}" srcOrd="0" destOrd="0" presId="urn:microsoft.com/office/officeart/2005/8/layout/chevron1"/>
    <dgm:cxn modelId="{309B3FBD-D834-4DDB-B910-F8EA9DB225BF}" srcId="{183E61B9-D0B2-4CB8-BA41-FDC8C0AAC9A8}" destId="{811125C0-7086-4935-B081-24B26AA7208A}" srcOrd="3" destOrd="0" parTransId="{6FBEC7FF-E97E-40C1-8493-4B859142A313}" sibTransId="{5ABCB931-6CF5-4764-9B04-BFC8897B2908}"/>
    <dgm:cxn modelId="{0E7AD405-71DD-47B5-A0DD-AFC73291FCA4}" type="presOf" srcId="{183E61B9-D0B2-4CB8-BA41-FDC8C0AAC9A8}" destId="{87F4F6F6-5214-456C-8EF6-E7E3C4E5EEBA}" srcOrd="0" destOrd="0" presId="urn:microsoft.com/office/officeart/2005/8/layout/chevron1"/>
    <dgm:cxn modelId="{099DE066-CC97-A74D-9452-08D2E2724B80}" type="presOf" srcId="{E6AB9DAF-00C4-4CFD-A764-FF1A50187C1F}" destId="{0E4D5B8E-A20A-45E8-B81A-517DB897FB60}" srcOrd="0" destOrd="0" presId="urn:microsoft.com/office/officeart/2005/8/layout/chevron1"/>
    <dgm:cxn modelId="{70029AB0-FE8E-4643-A8DD-BDB0223C9EAF}" srcId="{183E61B9-D0B2-4CB8-BA41-FDC8C0AAC9A8}" destId="{E6AB9DAF-00C4-4CFD-A764-FF1A50187C1F}" srcOrd="0" destOrd="0" parTransId="{96A1ADF8-861F-46AC-9FF2-2C3DC3B38FE9}" sibTransId="{BB3EA944-147D-4824-8427-FF398E401F6A}"/>
    <dgm:cxn modelId="{760F3975-EDC6-4DCD-A2E2-AA66609CA7C3}" srcId="{183E61B9-D0B2-4CB8-BA41-FDC8C0AAC9A8}" destId="{FE65EDDC-37E6-4E01-9066-9975EA51CC20}" srcOrd="2" destOrd="0" parTransId="{DB710186-9A7F-476B-967A-E9E8155211F7}" sibTransId="{87066D40-7D61-4953-8EE6-07B3A0FE9BA2}"/>
    <dgm:cxn modelId="{9051CD6F-4996-4D74-9C67-B5B2CF422607}" type="presOf" srcId="{FE65EDDC-37E6-4E01-9066-9975EA51CC20}" destId="{9D7A9E43-86AB-49A0-A5A1-906B1E35F6CB}" srcOrd="0" destOrd="0" presId="urn:microsoft.com/office/officeart/2005/8/layout/chevron1"/>
    <dgm:cxn modelId="{ADE7C9A5-24FC-A540-B99B-4FE5BA3CFB8B}" type="presParOf" srcId="{87F4F6F6-5214-456C-8EF6-E7E3C4E5EEBA}" destId="{0E4D5B8E-A20A-45E8-B81A-517DB897FB60}" srcOrd="0" destOrd="0" presId="urn:microsoft.com/office/officeart/2005/8/layout/chevron1"/>
    <dgm:cxn modelId="{F214B59C-D849-FC40-B9DE-A9E39016239A}" type="presParOf" srcId="{87F4F6F6-5214-456C-8EF6-E7E3C4E5EEBA}" destId="{B5F3D45A-70E5-452A-9349-361F9059CD1B}" srcOrd="1" destOrd="0" presId="urn:microsoft.com/office/officeart/2005/8/layout/chevron1"/>
    <dgm:cxn modelId="{40A93734-16D7-49D5-82A4-529A2E034040}" type="presParOf" srcId="{87F4F6F6-5214-456C-8EF6-E7E3C4E5EEBA}" destId="{D923AFF9-5F0E-4AEF-BCA6-873F1B45C878}" srcOrd="2" destOrd="0" presId="urn:microsoft.com/office/officeart/2005/8/layout/chevron1"/>
    <dgm:cxn modelId="{FCC6FBE5-CF40-4CB8-B2FF-45674D6EAF7F}" type="presParOf" srcId="{87F4F6F6-5214-456C-8EF6-E7E3C4E5EEBA}" destId="{11655F89-74E0-4B11-AB52-D7666CBC30D2}" srcOrd="3" destOrd="0" presId="urn:microsoft.com/office/officeart/2005/8/layout/chevron1"/>
    <dgm:cxn modelId="{D1C01FB4-31AD-4EB0-8A02-B181DF244AF5}" type="presParOf" srcId="{87F4F6F6-5214-456C-8EF6-E7E3C4E5EEBA}" destId="{9D7A9E43-86AB-49A0-A5A1-906B1E35F6CB}" srcOrd="4" destOrd="0" presId="urn:microsoft.com/office/officeart/2005/8/layout/chevron1"/>
    <dgm:cxn modelId="{00DB4200-EE5A-4F10-84F6-B0E0B923CB6E}" type="presParOf" srcId="{87F4F6F6-5214-456C-8EF6-E7E3C4E5EEBA}" destId="{DD62FDD8-D239-4D76-B371-8A7BDBA603B5}" srcOrd="5" destOrd="0" presId="urn:microsoft.com/office/officeart/2005/8/layout/chevron1"/>
    <dgm:cxn modelId="{6C5315F2-7096-432E-AD1C-AA458EC6EAE5}" type="presParOf" srcId="{87F4F6F6-5214-456C-8EF6-E7E3C4E5EEBA}" destId="{D9CB962F-382E-4EAC-B199-F73C6AD6319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D5B8E-A20A-45E8-B81A-517DB897FB60}">
      <dsp:nvSpPr>
        <dsp:cNvPr id="0" name=""/>
        <dsp:cNvSpPr/>
      </dsp:nvSpPr>
      <dsp:spPr>
        <a:xfrm>
          <a:off x="4581" y="1603146"/>
          <a:ext cx="2667035" cy="10668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/>
            <a:t>Januar Infoveranstaltung</a:t>
          </a:r>
        </a:p>
      </dsp:txBody>
      <dsp:txXfrm>
        <a:off x="537988" y="1603146"/>
        <a:ext cx="1600221" cy="1066814"/>
      </dsp:txXfrm>
    </dsp:sp>
    <dsp:sp modelId="{D923AFF9-5F0E-4AEF-BCA6-873F1B45C878}">
      <dsp:nvSpPr>
        <dsp:cNvPr id="0" name=""/>
        <dsp:cNvSpPr/>
      </dsp:nvSpPr>
      <dsp:spPr>
        <a:xfrm>
          <a:off x="2404913" y="1603146"/>
          <a:ext cx="2667035" cy="10668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/>
            <a:t>Finale Meldung an DFB Februar</a:t>
          </a:r>
        </a:p>
      </dsp:txBody>
      <dsp:txXfrm>
        <a:off x="2938320" y="1603146"/>
        <a:ext cx="1600221" cy="1066814"/>
      </dsp:txXfrm>
    </dsp:sp>
    <dsp:sp modelId="{9D7A9E43-86AB-49A0-A5A1-906B1E35F6CB}">
      <dsp:nvSpPr>
        <dsp:cNvPr id="0" name=""/>
        <dsp:cNvSpPr/>
      </dsp:nvSpPr>
      <dsp:spPr>
        <a:xfrm>
          <a:off x="4805246" y="1603146"/>
          <a:ext cx="2667035" cy="10668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/>
            <a:t>TrainerInnen Ausbildung Anfang März</a:t>
          </a:r>
        </a:p>
      </dsp:txBody>
      <dsp:txXfrm>
        <a:off x="5338653" y="1603146"/>
        <a:ext cx="1600221" cy="1066814"/>
      </dsp:txXfrm>
    </dsp:sp>
    <dsp:sp modelId="{D9CB962F-382E-4EAC-B199-F73C6AD63199}">
      <dsp:nvSpPr>
        <dsp:cNvPr id="0" name=""/>
        <dsp:cNvSpPr/>
      </dsp:nvSpPr>
      <dsp:spPr>
        <a:xfrm>
          <a:off x="7205578" y="1603146"/>
          <a:ext cx="2667035" cy="10668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/>
            <a:t>Start April</a:t>
          </a:r>
        </a:p>
      </dsp:txBody>
      <dsp:txXfrm>
        <a:off x="7738985" y="1603146"/>
        <a:ext cx="1600221" cy="1066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65" tIns="49532" rIns="99065" bIns="49532" rtlCol="0"/>
          <a:lstStyle>
            <a:lvl1pPr algn="r">
              <a:defRPr sz="1300"/>
            </a:lvl1pPr>
          </a:lstStyle>
          <a:p>
            <a:fld id="{56BDAD5C-2260-4258-956D-9316613114EA}" type="datetimeFigureOut">
              <a:rPr lang="de-DE" smtClean="0"/>
              <a:t>22.11.2024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5" tIns="49532" rIns="99065" bIns="4953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65" tIns="49532" rIns="99065" bIns="4953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65" tIns="49532" rIns="99065" bIns="49532" rtlCol="0" anchor="b"/>
          <a:lstStyle>
            <a:lvl1pPr algn="r">
              <a:defRPr sz="1300"/>
            </a:lvl1pPr>
          </a:lstStyle>
          <a:p>
            <a:fld id="{00F30A88-20CD-4D14-82B7-0DBA2131B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21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fa-safeguarding.eu/online-kurse-zum-thema-kinderschutz-germa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1D1D1B"/>
                </a:solidFill>
              </a:rPr>
              <a:t>UEFA </a:t>
            </a:r>
            <a:r>
              <a:rPr lang="de-DE" sz="1800" b="0" i="1" dirty="0">
                <a:solidFill>
                  <a:srgbClr val="1D1D1B"/>
                </a:solidFill>
              </a:rPr>
              <a:t>Playmakers</a:t>
            </a:r>
            <a:r>
              <a:rPr lang="de-DE" sz="1800" b="0" dirty="0">
                <a:solidFill>
                  <a:srgbClr val="1D1D1B"/>
                </a:solidFill>
              </a:rPr>
              <a:t> ist </a:t>
            </a:r>
            <a:r>
              <a:rPr lang="de-DE" sz="1800" dirty="0">
                <a:solidFill>
                  <a:srgbClr val="1D1D1B"/>
                </a:solidFill>
              </a:rPr>
              <a:t>Europas größtes verbandsübergreifendes Mädchenfußballprojekt</a:t>
            </a:r>
            <a:r>
              <a:rPr lang="de-DE" sz="1800" b="0" dirty="0">
                <a:solidFill>
                  <a:srgbClr val="1D1D1B"/>
                </a:solidFill>
              </a:rPr>
              <a:t>.</a:t>
            </a:r>
            <a:r>
              <a:rPr lang="de-DE" sz="1800" dirty="0">
                <a:solidFill>
                  <a:srgbClr val="1D1D1B"/>
                </a:solidFill>
              </a:rPr>
              <a:t>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D1D1B"/>
                </a:solidFill>
                <a:cs typeface="Calibri"/>
              </a:rPr>
              <a:t>Ziel sind 5-8 jährige Mädchen ohne und Vorerfahrung im Sport aber auch Mädchen die bereits Fußballspielen und kein Interesse haben mit Jungs zu spielen können teilnehmen </a:t>
            </a:r>
            <a:endParaRPr lang="de-DE" sz="1800" b="0" dirty="0">
              <a:solidFill>
                <a:srgbClr val="1D1D1B"/>
              </a:solidFill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de-DE" dirty="0">
                <a:solidFill>
                  <a:srgbClr val="1D1D1B"/>
                </a:solidFill>
              </a:rPr>
              <a:t>Mädchen brauchen keine Vorerfahrungen im Fußball, um an </a:t>
            </a:r>
            <a:r>
              <a:rPr lang="de-DE" i="1" dirty="0">
                <a:solidFill>
                  <a:srgbClr val="1D1D1B"/>
                </a:solidFill>
              </a:rPr>
              <a:t>Playmakers</a:t>
            </a:r>
            <a:r>
              <a:rPr lang="de-DE" dirty="0">
                <a:solidFill>
                  <a:srgbClr val="1D1D1B"/>
                </a:solidFill>
              </a:rPr>
              <a:t> teilzunehmen. </a:t>
            </a:r>
            <a:endParaRPr lang="en-US" dirty="0">
              <a:solidFill>
                <a:srgbClr val="1D1D1B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1D1D1B"/>
                </a:solidFill>
              </a:rPr>
              <a:t>Das innovative Konzept von </a:t>
            </a:r>
            <a:r>
              <a:rPr lang="de-DE" sz="1800" b="0" i="1" dirty="0">
                <a:solidFill>
                  <a:srgbClr val="1D1D1B"/>
                </a:solidFill>
              </a:rPr>
              <a:t>Playmakers</a:t>
            </a:r>
            <a:r>
              <a:rPr lang="de-DE" sz="1800" b="0" dirty="0">
                <a:solidFill>
                  <a:srgbClr val="1D1D1B"/>
                </a:solidFill>
              </a:rPr>
              <a:t> folgt einem </a:t>
            </a:r>
            <a:r>
              <a:rPr lang="de-DE" sz="1800" b="1" dirty="0">
                <a:solidFill>
                  <a:srgbClr val="1D1D1B"/>
                </a:solidFill>
              </a:rPr>
              <a:t>Storytelling-Ansatz</a:t>
            </a:r>
            <a:r>
              <a:rPr lang="de-DE" sz="1800" b="0" dirty="0">
                <a:solidFill>
                  <a:srgbClr val="1D1D1B"/>
                </a:solidFill>
              </a:rPr>
              <a:t> und bietet einen </a:t>
            </a:r>
            <a:r>
              <a:rPr lang="de-DE" sz="1800" b="1" dirty="0">
                <a:solidFill>
                  <a:srgbClr val="1D1D1B"/>
                </a:solidFill>
              </a:rPr>
              <a:t>spielerischen Zugang</a:t>
            </a:r>
            <a:r>
              <a:rPr lang="de-DE" sz="1800" b="0" dirty="0">
                <a:solidFill>
                  <a:srgbClr val="1D1D1B"/>
                </a:solidFill>
              </a:rPr>
              <a:t>, bei dem </a:t>
            </a:r>
            <a:r>
              <a:rPr lang="de-DE" sz="1800" b="1" dirty="0">
                <a:solidFill>
                  <a:srgbClr val="1D1D1B"/>
                </a:solidFill>
              </a:rPr>
              <a:t>Bewegung, Teamwork und Spaß </a:t>
            </a:r>
            <a:r>
              <a:rPr lang="de-DE" sz="1800" b="0" dirty="0">
                <a:solidFill>
                  <a:srgbClr val="1D1D1B"/>
                </a:solidFill>
              </a:rPr>
              <a:t>im Mittelpunkt stehen – im Gegensatz zu „klassischen“ Fußballangeboten mit Wettbewerb und starren Abläufen.</a:t>
            </a:r>
            <a:r>
              <a:rPr lang="de-DE" sz="1800" dirty="0">
                <a:solidFill>
                  <a:srgbClr val="1D1D1B"/>
                </a:solidFill>
              </a:rPr>
              <a:t> </a:t>
            </a:r>
            <a:endParaRPr lang="de-DE" dirty="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1D1D1B"/>
                </a:solidFill>
                <a:cs typeface="Calibri"/>
              </a:rPr>
              <a:t>Erreichen wollen  wir dies, anhand von einer Kombination aus sportlichen Bewegungsgrundlagen und  Storytelling von Disneyfilmen</a:t>
            </a:r>
            <a:endParaRPr lang="de-DE" sz="1800" dirty="0">
              <a:solidFill>
                <a:srgbClr val="1D1D1B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rgbClr val="1D1D1B"/>
                </a:solidFill>
              </a:rPr>
              <a:t>Damit trifft </a:t>
            </a:r>
            <a:r>
              <a:rPr lang="de-DE" sz="1800" b="0" i="1" dirty="0">
                <a:solidFill>
                  <a:srgbClr val="1D1D1B"/>
                </a:solidFill>
              </a:rPr>
              <a:t>Playmakers</a:t>
            </a:r>
            <a:r>
              <a:rPr lang="de-DE" sz="1800" b="0" dirty="0">
                <a:solidFill>
                  <a:srgbClr val="1D1D1B"/>
                </a:solidFill>
              </a:rPr>
              <a:t> die </a:t>
            </a:r>
            <a:r>
              <a:rPr lang="de-DE" sz="1800" dirty="0">
                <a:solidFill>
                  <a:srgbClr val="1D1D1B"/>
                </a:solidFill>
              </a:rPr>
              <a:t>Bedürfnisse junger Mädchen </a:t>
            </a:r>
            <a:r>
              <a:rPr lang="de-DE" sz="1800" b="0" dirty="0">
                <a:solidFill>
                  <a:srgbClr val="1D1D1B"/>
                </a:solidFill>
              </a:rPr>
              <a:t>und schafft eine Umgebung und Atmosphäre, in der Mädchen sich entfalten können.</a:t>
            </a:r>
            <a:r>
              <a:rPr lang="de-DE" sz="1800" dirty="0">
                <a:solidFill>
                  <a:srgbClr val="1D1D1B"/>
                </a:solidFill>
              </a:rPr>
              <a:t> </a:t>
            </a:r>
            <a:endParaRPr lang="de-DE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de-DE" dirty="0">
                <a:solidFill>
                  <a:srgbClr val="1D1D1B"/>
                </a:solidFill>
              </a:rPr>
              <a:t>Das Projekt hat drei große Lernziele:  </a:t>
            </a:r>
            <a:endParaRPr lang="en-US" dirty="0">
              <a:solidFill>
                <a:srgbClr val="1D1D1B"/>
              </a:solidFill>
            </a:endParaRPr>
          </a:p>
          <a:p>
            <a:pPr marL="465455" lvl="2" indent="-285750"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de-DE" b="1" dirty="0">
                <a:solidFill>
                  <a:srgbClr val="1D1D1B"/>
                </a:solidFill>
              </a:rPr>
              <a:t>Grundmotorische Bewegungsformen</a:t>
            </a:r>
            <a:r>
              <a:rPr lang="de-DE" dirty="0">
                <a:solidFill>
                  <a:srgbClr val="1D1D1B"/>
                </a:solidFill>
              </a:rPr>
              <a:t>, wie Laufen oder Springen</a:t>
            </a:r>
            <a:endParaRPr lang="en-US" dirty="0">
              <a:solidFill>
                <a:srgbClr val="1D1D1B"/>
              </a:solidFill>
            </a:endParaRPr>
          </a:p>
          <a:p>
            <a:pPr marL="465455" lvl="2" indent="-285750"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de-DE" b="1" dirty="0">
                <a:solidFill>
                  <a:srgbClr val="1D1D1B"/>
                </a:solidFill>
              </a:rPr>
              <a:t>Fußballspezifische Basistechniken</a:t>
            </a:r>
            <a:r>
              <a:rPr lang="de-DE" dirty="0">
                <a:solidFill>
                  <a:srgbClr val="1D1D1B"/>
                </a:solidFill>
              </a:rPr>
              <a:t>, wie Passen oder Dribbeln </a:t>
            </a:r>
            <a:endParaRPr lang="en-US" dirty="0">
              <a:solidFill>
                <a:srgbClr val="1D1D1B"/>
              </a:solidFill>
            </a:endParaRPr>
          </a:p>
          <a:p>
            <a:pPr marL="465455" lvl="2" indent="-285750">
              <a:spcBef>
                <a:spcPts val="600"/>
              </a:spcBef>
              <a:buFont typeface="Arial,Sans-Serif" panose="020B0604020202020204" pitchFamily="34" charset="0"/>
              <a:buChar char="•"/>
            </a:pPr>
            <a:r>
              <a:rPr lang="de-DE" b="1" dirty="0">
                <a:solidFill>
                  <a:srgbClr val="1D1D1B"/>
                </a:solidFill>
              </a:rPr>
              <a:t>Lebenskompetenzen</a:t>
            </a:r>
            <a:r>
              <a:rPr lang="de-DE" dirty="0">
                <a:solidFill>
                  <a:srgbClr val="1D1D1B"/>
                </a:solidFill>
              </a:rPr>
              <a:t>, wie Teamgeist oder Hilfsbereitschaft.</a:t>
            </a: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0A88-20CD-4D14-82B7-0DBA2131BDC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84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0" indent="-342900">
              <a:buFont typeface="Symbol" panose="05050102010706020507" pitchFamily="18" charset="2"/>
              <a:buChar char="-"/>
            </a:pPr>
            <a:r>
              <a:rPr lang="de-DE" dirty="0"/>
              <a:t>Frühe Gewinnung: 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Je früher Kinder mit dem Fußballspielen beginnen, desto eher bleiben sie dabei (vgl. Umfrage DFB)</a:t>
            </a:r>
            <a:endParaRPr lang="de-DE" sz="2000" dirty="0">
              <a:solidFill>
                <a:schemeClr val="tx1"/>
              </a:solidFill>
              <a:latin typeface="+mn-lt"/>
              <a:cs typeface="Calibri"/>
            </a:endParaRPr>
          </a:p>
          <a:p>
            <a:pPr marL="508000" indent="-342900">
              <a:buFont typeface="Symbol" panose="05050102010706020507" pitchFamily="18" charset="2"/>
              <a:buChar char="-"/>
            </a:pPr>
            <a:r>
              <a:rPr lang="de-DE" sz="2000" dirty="0">
                <a:cs typeface="Calibri"/>
              </a:rPr>
              <a:t>Mädchen erreichen, die noch keine Bezug zum Fußball/Sport haben</a:t>
            </a:r>
            <a:endParaRPr lang="de-DE" sz="2000" dirty="0"/>
          </a:p>
          <a:p>
            <a:pPr marL="508000" indent="-342900">
              <a:buFont typeface="Symbol" panose="05050102010706020507" pitchFamily="18" charset="2"/>
              <a:buChar char="-"/>
            </a:pPr>
            <a:r>
              <a:rPr lang="de-DE" sz="2000" dirty="0">
                <a:cs typeface="Calibri"/>
              </a:rPr>
              <a:t>In einem sicheren Rahmen (Mädchen unter sich) an den Fußball führen</a:t>
            </a:r>
          </a:p>
          <a:p>
            <a:pPr marL="522605" lvl="2" indent="-342900">
              <a:buFont typeface="Symbol" panose="05050102010706020507" pitchFamily="18" charset="2"/>
              <a:buChar char="-"/>
            </a:pPr>
            <a:r>
              <a:rPr lang="de-DE" dirty="0"/>
              <a:t>Ansprache der Mädchen und Eltern mit innovativem Ansatz </a:t>
            </a:r>
            <a:endParaRPr lang="de-DE" dirty="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,Sans-Serif" panose="05050102010706020507" pitchFamily="18" charset="2"/>
              <a:buChar char="•"/>
            </a:pPr>
            <a:r>
              <a:rPr lang="de-DE" dirty="0"/>
              <a:t>Durch die Partnerschaft mit Disney </a:t>
            </a:r>
            <a:r>
              <a:rPr lang="en-US" dirty="0" err="1"/>
              <a:t>können</a:t>
            </a:r>
            <a:r>
              <a:rPr lang="en-US" dirty="0"/>
              <a:t> </a:t>
            </a:r>
            <a:r>
              <a:rPr lang="en-US" dirty="0" err="1"/>
              <a:t>Zielgruppen</a:t>
            </a:r>
            <a:r>
              <a:rPr lang="en-US" dirty="0"/>
              <a:t> </a:t>
            </a:r>
            <a:r>
              <a:rPr lang="en-US" dirty="0" err="1"/>
              <a:t>außerhalb</a:t>
            </a:r>
            <a:r>
              <a:rPr lang="en-US" dirty="0"/>
              <a:t> der </a:t>
            </a:r>
            <a:r>
              <a:rPr lang="en-US" dirty="0" err="1"/>
              <a:t>klassischen</a:t>
            </a:r>
            <a:r>
              <a:rPr lang="en-US" dirty="0"/>
              <a:t> </a:t>
            </a:r>
            <a:r>
              <a:rPr lang="en-US" dirty="0" err="1"/>
              <a:t>Fußballfamilie</a:t>
            </a:r>
            <a:r>
              <a:rPr lang="en-US" dirty="0"/>
              <a:t> </a:t>
            </a:r>
            <a:r>
              <a:rPr lang="en-US" dirty="0" err="1"/>
              <a:t>erreicht</a:t>
            </a:r>
            <a:r>
              <a:rPr lang="en-US" dirty="0"/>
              <a:t> und </a:t>
            </a:r>
            <a:r>
              <a:rPr lang="en-US" dirty="0" err="1"/>
              <a:t>Eltern</a:t>
            </a:r>
            <a:r>
              <a:rPr lang="en-US" dirty="0"/>
              <a:t>, </a:t>
            </a:r>
            <a:r>
              <a:rPr lang="en-US" dirty="0" err="1"/>
              <a:t>insbesondere</a:t>
            </a:r>
            <a:r>
              <a:rPr lang="en-US" dirty="0"/>
              <a:t> </a:t>
            </a:r>
            <a:r>
              <a:rPr lang="en-US" dirty="0" err="1"/>
              <a:t>Mütter</a:t>
            </a:r>
            <a:r>
              <a:rPr lang="en-US" dirty="0"/>
              <a:t>, </a:t>
            </a:r>
            <a:r>
              <a:rPr lang="en-US" dirty="0" err="1"/>
              <a:t>überzeugt</a:t>
            </a:r>
            <a:r>
              <a:rPr lang="en-US" dirty="0"/>
              <a:t> </a:t>
            </a:r>
            <a:r>
              <a:rPr lang="en-US" dirty="0" err="1"/>
              <a:t>werden</a:t>
            </a:r>
            <a:r>
              <a:rPr lang="en-US" dirty="0"/>
              <a:t>, </a:t>
            </a:r>
            <a:r>
              <a:rPr lang="en-US" dirty="0" err="1"/>
              <a:t>dass</a:t>
            </a:r>
            <a:r>
              <a:rPr lang="en-US" dirty="0"/>
              <a:t> </a:t>
            </a:r>
            <a:r>
              <a:rPr lang="en-US" dirty="0" err="1"/>
              <a:t>Fußball</a:t>
            </a:r>
            <a:r>
              <a:rPr lang="en-US" dirty="0"/>
              <a:t> </a:t>
            </a:r>
            <a:r>
              <a:rPr lang="en-US" dirty="0" err="1"/>
              <a:t>ein</a:t>
            </a:r>
            <a:r>
              <a:rPr lang="en-US" dirty="0"/>
              <a:t> Sport für </a:t>
            </a:r>
            <a:r>
              <a:rPr lang="en-US" dirty="0" err="1"/>
              <a:t>ihre</a:t>
            </a:r>
            <a:r>
              <a:rPr lang="en-US" dirty="0"/>
              <a:t> </a:t>
            </a:r>
            <a:r>
              <a:rPr lang="en-US" dirty="0" err="1"/>
              <a:t>Töchter</a:t>
            </a:r>
            <a:r>
              <a:rPr lang="en-US" dirty="0"/>
              <a:t> </a:t>
            </a:r>
            <a:r>
              <a:rPr lang="en-US" dirty="0" err="1"/>
              <a:t>ist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pPr marL="285750" indent="-285750">
              <a:spcBef>
                <a:spcPts val="600"/>
              </a:spcBef>
              <a:buFont typeface="Arial,Sans-Serif" panose="05050102010706020507" pitchFamily="18" charset="2"/>
              <a:buChar char="•"/>
            </a:pPr>
            <a:endParaRPr lang="de-DE" dirty="0"/>
          </a:p>
          <a:p>
            <a:pPr marL="351155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dirty="0">
                <a:solidFill>
                  <a:schemeClr val="tx1"/>
                </a:solidFill>
              </a:rPr>
              <a:t>Vgl. auch Sinus Jugendstudie 2020: </a:t>
            </a:r>
            <a:r>
              <a:rPr lang="de-DE" sz="1200" dirty="0">
                <a:solidFill>
                  <a:schemeClr val="tx1"/>
                </a:solidFill>
              </a:rPr>
              <a:t>Lebenswelten und Motiven zum Sporttreiben von Jugendlichen verändern sich </a:t>
            </a: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 Bedarf neuer Fußball-Angebote, die nicht wettbewerbsorientiert sind. </a:t>
            </a:r>
            <a:r>
              <a:rPr lang="de-DE" dirty="0"/>
              <a:t>Leistungsdruck ist Hürde, Spaß, Gemeinschaft und Kreativität sind Treiber</a:t>
            </a:r>
            <a:endParaRPr lang="de-DE" dirty="0">
              <a:cs typeface="Calibri"/>
            </a:endParaRPr>
          </a:p>
          <a:p>
            <a:pPr marL="351396" lvl="2" indent="-171450">
              <a:buFontTx/>
              <a:buChar char="-"/>
            </a:pPr>
            <a:endParaRPr lang="de-DE" dirty="0"/>
          </a:p>
          <a:p>
            <a:pPr marL="351155" lvl="2" indent="-171450">
              <a:buFontTx/>
              <a:buChar char="-"/>
            </a:pPr>
            <a:r>
              <a:rPr lang="de-DE" dirty="0"/>
              <a:t>Beobachteter Nebeneffekt Trainer*</a:t>
            </a:r>
            <a:r>
              <a:rPr lang="de-DE" dirty="0" err="1"/>
              <a:t>innengewinnung</a:t>
            </a:r>
            <a:r>
              <a:rPr lang="de-DE" dirty="0"/>
              <a:t>. Keine Verpflichtung für eine ganze Saison, Möglichkeit, auszuprobieren, ob Trainer*in etwas für einen ist</a:t>
            </a:r>
            <a:endParaRPr lang="de-DE" dirty="0">
              <a:cs typeface="Calibri"/>
            </a:endParaRPr>
          </a:p>
          <a:p>
            <a:pPr marL="522846" lvl="2" indent="-342900">
              <a:buFont typeface="Symbol" panose="05050102010706020507" pitchFamily="18" charset="2"/>
              <a:buChar char="-"/>
            </a:pPr>
            <a:endParaRPr lang="de-DE" dirty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altLang="de-DE" dirty="0">
                <a:ea typeface="Times New Roman" panose="02020603050405020304" pitchFamily="18" charset="0"/>
                <a:sym typeface="Wingdings" panose="05000000000000000000" pitchFamily="2" charset="2"/>
              </a:rPr>
              <a:t> </a:t>
            </a:r>
            <a:endParaRPr lang="en-GB" altLang="de-DE" sz="1200" b="0" dirty="0">
              <a:solidFill>
                <a:schemeClr val="tx1"/>
              </a:solidFill>
              <a:cs typeface="Calibri"/>
            </a:endParaRPr>
          </a:p>
          <a:p>
            <a:pPr marL="179946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dirty="0"/>
          </a:p>
          <a:p>
            <a:pPr marL="522846" lvl="2" indent="-342900">
              <a:buFont typeface="Symbol" panose="05050102010706020507" pitchFamily="18" charset="2"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0A88-20CD-4D14-82B7-0DBA2131BDC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46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Die Coaches können von weiteren Personen unterstützt werden. So könnten z.B. nicht volljährige Spielerinnen der Vereinsmannschaften oder Junior Coaches hinzugenommen werden. Auch können Eltern eingebunden werden.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Sollte Teilnahme am Live-Webinar nicht oder nur zeitweise möglich sein, dies wird aufgezeichnet, so dass verpasste Inhalte eigenständig nachgearbeitet werden können</a:t>
            </a:r>
            <a:endParaRPr lang="de-DE" dirty="0"/>
          </a:p>
          <a:p>
            <a:endParaRPr lang="de-DE" sz="1200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effectLst/>
                <a:latin typeface="Calibri" panose="020F0502020204030204" pitchFamily="34" charset="0"/>
                <a:hlinkClick r:id="rId3"/>
              </a:rPr>
              <a:t>Online-Kurse zum Thema Kinderschutz [German] | Child </a:t>
            </a:r>
            <a:r>
              <a:rPr lang="de-DE" sz="1200" dirty="0" err="1">
                <a:effectLst/>
                <a:latin typeface="Calibri" panose="020F0502020204030204" pitchFamily="34" charset="0"/>
                <a:hlinkClick r:id="rId3"/>
              </a:rPr>
              <a:t>Safeguarding</a:t>
            </a:r>
            <a:r>
              <a:rPr lang="de-DE" sz="1200" dirty="0">
                <a:effectLst/>
                <a:latin typeface="Calibri" panose="020F0502020204030204" pitchFamily="34" charset="0"/>
                <a:hlinkClick r:id="rId3"/>
              </a:rPr>
              <a:t> in Football - UEFA and </a:t>
            </a:r>
            <a:r>
              <a:rPr lang="de-DE" sz="1200" dirty="0" err="1">
                <a:effectLst/>
                <a:latin typeface="Calibri" panose="020F0502020204030204" pitchFamily="34" charset="0"/>
                <a:hlinkClick r:id="rId3"/>
              </a:rPr>
              <a:t>Tdh</a:t>
            </a:r>
            <a:r>
              <a:rPr lang="de-DE" sz="1200" dirty="0">
                <a:effectLst/>
                <a:latin typeface="Calibri" panose="020F0502020204030204" pitchFamily="34" charset="0"/>
                <a:hlinkClick r:id="rId3"/>
              </a:rPr>
              <a:t> (uefa-safeguarding.eu)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0A88-20CD-4D14-82B7-0DBA2131BDC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679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30A88-20CD-4D14-82B7-0DBA2131BDC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52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9B0F0-8A02-44FC-B8D9-04279081249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3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9463 - UEFA Kids Club Powerpoint Template BACKGROUNDS v2 GF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3BEA2-3548-F247-83F6-FD480A5F8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335" y="2687915"/>
            <a:ext cx="6273248" cy="477837"/>
          </a:xfrm>
        </p:spPr>
        <p:txBody>
          <a:bodyPr lIns="0" tIns="0" rIns="0" bIns="0" anchor="t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94D33D-ED0F-FF42-A6A9-AC27F90A45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6335" y="3174655"/>
            <a:ext cx="6273248" cy="181527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4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6C5D5-AD8A-0543-8665-10929A74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3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ed Slide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5DD0E45E-FC1F-5C42-BFBB-9377ACCC7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025" y="1283114"/>
            <a:ext cx="11538640" cy="4315929"/>
          </a:xfrm>
        </p:spPr>
        <p:txBody>
          <a:bodyPr lIns="0" tIns="0" rIns="0" bIns="0" numCol="3" spcCol="18000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BED0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AEA58F5F-37A0-AD41-93FC-E10FE5943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6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ed Slide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5DD0E45E-FC1F-5C42-BFBB-9377ACCC7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025" y="1283114"/>
            <a:ext cx="11538640" cy="4315929"/>
          </a:xfrm>
        </p:spPr>
        <p:txBody>
          <a:bodyPr lIns="0" tIns="0" rIns="0" bIns="0" numCol="4" spcCol="180000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BED0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AEA58F5F-37A0-AD41-93FC-E10FE5943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09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Lis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AEA58F5F-37A0-AD41-93FC-E10FE5943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0" name="Snip Single Corner of Rectangle 9">
            <a:extLst>
              <a:ext uri="{FF2B5EF4-FFF2-40B4-BE49-F238E27FC236}">
                <a16:creationId xmlns:a16="http://schemas.microsoft.com/office/drawing/2014/main" xmlns="" id="{BC3D7583-6C03-2041-8C03-1F82CE9405E7}"/>
              </a:ext>
            </a:extLst>
          </p:cNvPr>
          <p:cNvSpPr/>
          <p:nvPr userDrawn="1"/>
        </p:nvSpPr>
        <p:spPr>
          <a:xfrm>
            <a:off x="326334" y="1458119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ingle Corner of Rectangle 13">
            <a:extLst>
              <a:ext uri="{FF2B5EF4-FFF2-40B4-BE49-F238E27FC236}">
                <a16:creationId xmlns:a16="http://schemas.microsoft.com/office/drawing/2014/main" xmlns="" id="{CD3B3BCB-6222-6A43-BBB3-C784C5D5C031}"/>
              </a:ext>
            </a:extLst>
          </p:cNvPr>
          <p:cNvSpPr/>
          <p:nvPr userDrawn="1"/>
        </p:nvSpPr>
        <p:spPr>
          <a:xfrm>
            <a:off x="326334" y="2207419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F74CCFA-AB30-D040-8FE2-6D859403F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0213" y="1519238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7AA68D66-4FB4-A543-B02D-21B54324C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213" y="2265627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5" name="Snip Single Corner of Rectangle 24">
            <a:extLst>
              <a:ext uri="{FF2B5EF4-FFF2-40B4-BE49-F238E27FC236}">
                <a16:creationId xmlns:a16="http://schemas.microsoft.com/office/drawing/2014/main" xmlns="" id="{52E9B96B-8B38-374B-804B-1340094DE88C}"/>
              </a:ext>
            </a:extLst>
          </p:cNvPr>
          <p:cNvSpPr/>
          <p:nvPr userDrawn="1"/>
        </p:nvSpPr>
        <p:spPr>
          <a:xfrm>
            <a:off x="326334" y="2940451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EE0515C-EAEA-9546-BD42-6615252070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213" y="2998659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7" name="Snip Single Corner of Rectangle 26">
            <a:extLst>
              <a:ext uri="{FF2B5EF4-FFF2-40B4-BE49-F238E27FC236}">
                <a16:creationId xmlns:a16="http://schemas.microsoft.com/office/drawing/2014/main" xmlns="" id="{B1645E66-40DB-E041-B4BC-3D0BB37D6280}"/>
              </a:ext>
            </a:extLst>
          </p:cNvPr>
          <p:cNvSpPr/>
          <p:nvPr userDrawn="1"/>
        </p:nvSpPr>
        <p:spPr>
          <a:xfrm>
            <a:off x="326334" y="3681039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3E0E761D-19BD-E848-8340-DC31750E2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0213" y="3739247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9" name="Snip Single Corner of Rectangle 28">
            <a:extLst>
              <a:ext uri="{FF2B5EF4-FFF2-40B4-BE49-F238E27FC236}">
                <a16:creationId xmlns:a16="http://schemas.microsoft.com/office/drawing/2014/main" xmlns="" id="{C0D961C2-CCC8-C749-8F83-D726E1498290}"/>
              </a:ext>
            </a:extLst>
          </p:cNvPr>
          <p:cNvSpPr/>
          <p:nvPr userDrawn="1"/>
        </p:nvSpPr>
        <p:spPr>
          <a:xfrm>
            <a:off x="326334" y="4436741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xmlns="" id="{3D12B25E-343D-9740-BB2D-11690AA12F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213" y="4494949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1" name="Snip Single Corner of Rectangle 30">
            <a:extLst>
              <a:ext uri="{FF2B5EF4-FFF2-40B4-BE49-F238E27FC236}">
                <a16:creationId xmlns:a16="http://schemas.microsoft.com/office/drawing/2014/main" xmlns="" id="{59DDD8BB-2F39-A644-9BD1-906552197B3E}"/>
              </a:ext>
            </a:extLst>
          </p:cNvPr>
          <p:cNvSpPr/>
          <p:nvPr userDrawn="1"/>
        </p:nvSpPr>
        <p:spPr>
          <a:xfrm>
            <a:off x="6198142" y="1458119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nip Single Corner of Rectangle 31">
            <a:extLst>
              <a:ext uri="{FF2B5EF4-FFF2-40B4-BE49-F238E27FC236}">
                <a16:creationId xmlns:a16="http://schemas.microsoft.com/office/drawing/2014/main" xmlns="" id="{25D693F7-F1BC-2A48-A27F-F59BD5BF3ACE}"/>
              </a:ext>
            </a:extLst>
          </p:cNvPr>
          <p:cNvSpPr/>
          <p:nvPr userDrawn="1"/>
        </p:nvSpPr>
        <p:spPr>
          <a:xfrm>
            <a:off x="6198142" y="2207419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xmlns="" id="{708D26F9-4B81-8444-92C6-AFA0ECD24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02021" y="1519238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xmlns="" id="{09C72B3F-6DD3-6B49-9EA1-390CA2548B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02021" y="2265627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5" name="Snip Single Corner of Rectangle 34">
            <a:extLst>
              <a:ext uri="{FF2B5EF4-FFF2-40B4-BE49-F238E27FC236}">
                <a16:creationId xmlns:a16="http://schemas.microsoft.com/office/drawing/2014/main" xmlns="" id="{BB2D3FCC-25AB-EA4F-BF5B-A72D7A6D8C5C}"/>
              </a:ext>
            </a:extLst>
          </p:cNvPr>
          <p:cNvSpPr/>
          <p:nvPr userDrawn="1"/>
        </p:nvSpPr>
        <p:spPr>
          <a:xfrm>
            <a:off x="6198142" y="2940451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xmlns="" id="{66F860DC-9840-6A4C-9E35-95FD93F481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02021" y="2998659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7" name="Snip Single Corner of Rectangle 36">
            <a:extLst>
              <a:ext uri="{FF2B5EF4-FFF2-40B4-BE49-F238E27FC236}">
                <a16:creationId xmlns:a16="http://schemas.microsoft.com/office/drawing/2014/main" xmlns="" id="{D5270096-1E5B-CE40-AB70-4CAE3DAD9460}"/>
              </a:ext>
            </a:extLst>
          </p:cNvPr>
          <p:cNvSpPr/>
          <p:nvPr userDrawn="1"/>
        </p:nvSpPr>
        <p:spPr>
          <a:xfrm>
            <a:off x="6198142" y="3681039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xmlns="" id="{4632C27C-720E-374E-9623-F1CAA87CA6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02021" y="3739247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9" name="Snip Single Corner of Rectangle 38">
            <a:extLst>
              <a:ext uri="{FF2B5EF4-FFF2-40B4-BE49-F238E27FC236}">
                <a16:creationId xmlns:a16="http://schemas.microsoft.com/office/drawing/2014/main" xmlns="" id="{8EAD882B-DA63-8646-8A55-0D09D217092E}"/>
              </a:ext>
            </a:extLst>
          </p:cNvPr>
          <p:cNvSpPr/>
          <p:nvPr userDrawn="1"/>
        </p:nvSpPr>
        <p:spPr>
          <a:xfrm>
            <a:off x="6198142" y="4436741"/>
            <a:ext cx="5684999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xmlns="" id="{36D1C3E9-9912-BB4C-87AC-ADBCCF98BD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02021" y="4494949"/>
            <a:ext cx="5343525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7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Lis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AEA58F5F-37A0-AD41-93FC-E10FE5943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0" name="Snip Single Corner of Rectangle 9">
            <a:extLst>
              <a:ext uri="{FF2B5EF4-FFF2-40B4-BE49-F238E27FC236}">
                <a16:creationId xmlns:a16="http://schemas.microsoft.com/office/drawing/2014/main" xmlns="" id="{BC3D7583-6C03-2041-8C03-1F82CE9405E7}"/>
              </a:ext>
            </a:extLst>
          </p:cNvPr>
          <p:cNvSpPr/>
          <p:nvPr userDrawn="1"/>
        </p:nvSpPr>
        <p:spPr>
          <a:xfrm>
            <a:off x="326334" y="1458119"/>
            <a:ext cx="11556807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ingle Corner of Rectangle 13">
            <a:extLst>
              <a:ext uri="{FF2B5EF4-FFF2-40B4-BE49-F238E27FC236}">
                <a16:creationId xmlns:a16="http://schemas.microsoft.com/office/drawing/2014/main" xmlns="" id="{CD3B3BCB-6222-6A43-BBB3-C784C5D5C031}"/>
              </a:ext>
            </a:extLst>
          </p:cNvPr>
          <p:cNvSpPr/>
          <p:nvPr userDrawn="1"/>
        </p:nvSpPr>
        <p:spPr>
          <a:xfrm>
            <a:off x="326334" y="2207419"/>
            <a:ext cx="11556807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F74CCFA-AB30-D040-8FE2-6D859403F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0213" y="1519238"/>
            <a:ext cx="11230276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7AA68D66-4FB4-A543-B02D-21B54324CD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213" y="2265627"/>
            <a:ext cx="11230276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5" name="Snip Single Corner of Rectangle 24">
            <a:extLst>
              <a:ext uri="{FF2B5EF4-FFF2-40B4-BE49-F238E27FC236}">
                <a16:creationId xmlns:a16="http://schemas.microsoft.com/office/drawing/2014/main" xmlns="" id="{52E9B96B-8B38-374B-804B-1340094DE88C}"/>
              </a:ext>
            </a:extLst>
          </p:cNvPr>
          <p:cNvSpPr/>
          <p:nvPr userDrawn="1"/>
        </p:nvSpPr>
        <p:spPr>
          <a:xfrm>
            <a:off x="326334" y="2940451"/>
            <a:ext cx="11556807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xmlns="" id="{2EE0515C-EAEA-9546-BD42-6615252070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213" y="2998659"/>
            <a:ext cx="11230276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7" name="Snip Single Corner of Rectangle 26">
            <a:extLst>
              <a:ext uri="{FF2B5EF4-FFF2-40B4-BE49-F238E27FC236}">
                <a16:creationId xmlns:a16="http://schemas.microsoft.com/office/drawing/2014/main" xmlns="" id="{B1645E66-40DB-E041-B4BC-3D0BB37D6280}"/>
              </a:ext>
            </a:extLst>
          </p:cNvPr>
          <p:cNvSpPr/>
          <p:nvPr userDrawn="1"/>
        </p:nvSpPr>
        <p:spPr>
          <a:xfrm>
            <a:off x="326334" y="3681039"/>
            <a:ext cx="11556807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xmlns="" id="{3E0E761D-19BD-E848-8340-DC31750E2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0213" y="3739247"/>
            <a:ext cx="11230276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9" name="Snip Single Corner of Rectangle 28">
            <a:extLst>
              <a:ext uri="{FF2B5EF4-FFF2-40B4-BE49-F238E27FC236}">
                <a16:creationId xmlns:a16="http://schemas.microsoft.com/office/drawing/2014/main" xmlns="" id="{C0D961C2-CCC8-C749-8F83-D726E1498290}"/>
              </a:ext>
            </a:extLst>
          </p:cNvPr>
          <p:cNvSpPr/>
          <p:nvPr userDrawn="1"/>
        </p:nvSpPr>
        <p:spPr>
          <a:xfrm>
            <a:off x="326334" y="4436741"/>
            <a:ext cx="11556807" cy="592666"/>
          </a:xfrm>
          <a:prstGeom prst="snip1Rect">
            <a:avLst>
              <a:gd name="adj" fmla="val 34286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xmlns="" id="{3D12B25E-343D-9740-BB2D-11690AA12F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0213" y="4494949"/>
            <a:ext cx="11230276" cy="476250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ex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5DD0E45E-FC1F-5C42-BFBB-9377ACCC7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025" y="1283114"/>
            <a:ext cx="11538640" cy="4315929"/>
          </a:xfrm>
        </p:spPr>
        <p:txBody>
          <a:bodyPr lIns="0" tIns="0" rIns="0" bIns="0" numCol="1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BED0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AEA58F5F-37A0-AD41-93FC-E10FE5943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ex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AEA58F5F-37A0-AD41-93FC-E10FE5943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05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ist Ve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nip Single Corner of Rectangle 15">
            <a:extLst>
              <a:ext uri="{FF2B5EF4-FFF2-40B4-BE49-F238E27FC236}">
                <a16:creationId xmlns:a16="http://schemas.microsoft.com/office/drawing/2014/main" xmlns="" id="{869970E1-F6D2-3249-8823-7A607D230E02}"/>
              </a:ext>
            </a:extLst>
          </p:cNvPr>
          <p:cNvSpPr/>
          <p:nvPr userDrawn="1"/>
        </p:nvSpPr>
        <p:spPr>
          <a:xfrm>
            <a:off x="8735190" y="1481224"/>
            <a:ext cx="3129783" cy="3960268"/>
          </a:xfrm>
          <a:prstGeom prst="snip1Rect">
            <a:avLst>
              <a:gd name="adj" fmla="val 6538"/>
            </a:avLst>
          </a:prstGeom>
          <a:solidFill>
            <a:srgbClr val="FFC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nip Single Corner of Rectangle 40">
            <a:extLst>
              <a:ext uri="{FF2B5EF4-FFF2-40B4-BE49-F238E27FC236}">
                <a16:creationId xmlns:a16="http://schemas.microsoft.com/office/drawing/2014/main" xmlns="" id="{6C4FCA06-F88A-3F46-89C9-241D1680C907}"/>
              </a:ext>
            </a:extLst>
          </p:cNvPr>
          <p:cNvSpPr/>
          <p:nvPr userDrawn="1"/>
        </p:nvSpPr>
        <p:spPr>
          <a:xfrm>
            <a:off x="5753877" y="1481224"/>
            <a:ext cx="3199945" cy="3960268"/>
          </a:xfrm>
          <a:prstGeom prst="snip1Rect">
            <a:avLst>
              <a:gd name="adj" fmla="val 6538"/>
            </a:avLst>
          </a:prstGeom>
          <a:solidFill>
            <a:srgbClr val="E5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AEA58F5F-37A0-AD41-93FC-E10FE5943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9" name="Snip Single Corner of Rectangle 18">
            <a:extLst>
              <a:ext uri="{FF2B5EF4-FFF2-40B4-BE49-F238E27FC236}">
                <a16:creationId xmlns:a16="http://schemas.microsoft.com/office/drawing/2014/main" xmlns="" id="{9688C58B-0477-0D41-98B1-DDFCCA578045}"/>
              </a:ext>
            </a:extLst>
          </p:cNvPr>
          <p:cNvSpPr/>
          <p:nvPr userDrawn="1"/>
        </p:nvSpPr>
        <p:spPr>
          <a:xfrm>
            <a:off x="2691803" y="1481224"/>
            <a:ext cx="3302256" cy="3960268"/>
          </a:xfrm>
          <a:prstGeom prst="snip1Rect">
            <a:avLst>
              <a:gd name="adj" fmla="val 6538"/>
            </a:avLst>
          </a:prstGeom>
          <a:solidFill>
            <a:srgbClr val="4BB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of Rectangle 19">
            <a:extLst>
              <a:ext uri="{FF2B5EF4-FFF2-40B4-BE49-F238E27FC236}">
                <a16:creationId xmlns:a16="http://schemas.microsoft.com/office/drawing/2014/main" xmlns="" id="{91E0B55E-0112-5240-9881-0724423C8DEA}"/>
              </a:ext>
            </a:extLst>
          </p:cNvPr>
          <p:cNvSpPr/>
          <p:nvPr userDrawn="1"/>
        </p:nvSpPr>
        <p:spPr>
          <a:xfrm>
            <a:off x="326334" y="1481224"/>
            <a:ext cx="2743200" cy="3960268"/>
          </a:xfrm>
          <a:prstGeom prst="snip1Rect">
            <a:avLst>
              <a:gd name="adj" fmla="val 6538"/>
            </a:avLst>
          </a:prstGeom>
          <a:solidFill>
            <a:srgbClr val="27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F74CCFA-AB30-D040-8FE2-6D859403F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6009" y="1661748"/>
            <a:ext cx="2177028" cy="358958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xmlns="" id="{85EEC8D8-5EB2-4244-9ADE-E8E9F84DC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83805" y="1661748"/>
            <a:ext cx="2338923" cy="358958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xmlns="" id="{369ACB2A-BCCB-0242-BC34-CF69C01291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9880" y="1661748"/>
            <a:ext cx="2338923" cy="358958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xmlns="" id="{B971416A-ACFB-CC42-B49A-68BD287237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78874" y="1661748"/>
            <a:ext cx="2380552" cy="358958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30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Landscap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Pentagon 27">
            <a:extLst>
              <a:ext uri="{FF2B5EF4-FFF2-40B4-BE49-F238E27FC236}">
                <a16:creationId xmlns:a16="http://schemas.microsoft.com/office/drawing/2014/main" xmlns="" id="{BDF7D7FF-6EA2-124B-8C47-81B250835457}"/>
              </a:ext>
            </a:extLst>
          </p:cNvPr>
          <p:cNvSpPr/>
          <p:nvPr userDrawn="1"/>
        </p:nvSpPr>
        <p:spPr>
          <a:xfrm>
            <a:off x="7503766" y="2336369"/>
            <a:ext cx="5888553" cy="2185261"/>
          </a:xfrm>
          <a:prstGeom prst="homePlate">
            <a:avLst/>
          </a:prstGeom>
          <a:solidFill>
            <a:srgbClr val="4BBED0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xmlns="" id="{16352383-DD78-6A40-8678-D74492B94220}"/>
              </a:ext>
            </a:extLst>
          </p:cNvPr>
          <p:cNvSpPr/>
          <p:nvPr userDrawn="1"/>
        </p:nvSpPr>
        <p:spPr>
          <a:xfrm>
            <a:off x="2960573" y="2336369"/>
            <a:ext cx="5741314" cy="2185261"/>
          </a:xfrm>
          <a:prstGeom prst="homePlate">
            <a:avLst/>
          </a:prstGeom>
          <a:solidFill>
            <a:srgbClr val="4BBED0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xmlns="" id="{3955C099-ADE9-F345-8925-422A323C52D2}"/>
              </a:ext>
            </a:extLst>
          </p:cNvPr>
          <p:cNvSpPr/>
          <p:nvPr userDrawn="1"/>
        </p:nvSpPr>
        <p:spPr>
          <a:xfrm>
            <a:off x="-555926" y="2336369"/>
            <a:ext cx="4817709" cy="2185261"/>
          </a:xfrm>
          <a:prstGeom prst="homePlate">
            <a:avLst/>
          </a:prstGeom>
          <a:solidFill>
            <a:srgbClr val="4BBED0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xmlns="" id="{0D1A1968-C952-E449-87BC-5E756DA28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xmlns="" id="{EA1B6B36-92C6-C24E-A062-9412AF4E7E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30735" y="2514557"/>
            <a:ext cx="2634238" cy="181468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E19178B1-59AC-F64D-9A07-98902DAB2A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333" y="2514557"/>
            <a:ext cx="2743201" cy="181468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CA830D52-6E8F-8F4F-A191-63EB9601EA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0631" y="2514557"/>
            <a:ext cx="2713135" cy="181468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4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d Landscap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Pentagon 22">
            <a:extLst>
              <a:ext uri="{FF2B5EF4-FFF2-40B4-BE49-F238E27FC236}">
                <a16:creationId xmlns:a16="http://schemas.microsoft.com/office/drawing/2014/main" xmlns="" id="{533EAEAD-BE5C-FF4A-BFE3-4EE81F34A05E}"/>
              </a:ext>
            </a:extLst>
          </p:cNvPr>
          <p:cNvSpPr/>
          <p:nvPr userDrawn="1"/>
        </p:nvSpPr>
        <p:spPr>
          <a:xfrm>
            <a:off x="8738208" y="2336369"/>
            <a:ext cx="4632475" cy="2185261"/>
          </a:xfrm>
          <a:prstGeom prst="homePlate">
            <a:avLst/>
          </a:prstGeom>
          <a:solidFill>
            <a:srgbClr val="4BBED0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xmlns="" id="{8C12B85E-5CD7-D648-963C-7060277B846D}"/>
              </a:ext>
            </a:extLst>
          </p:cNvPr>
          <p:cNvSpPr/>
          <p:nvPr userDrawn="1"/>
        </p:nvSpPr>
        <p:spPr>
          <a:xfrm>
            <a:off x="4845928" y="2336369"/>
            <a:ext cx="4790483" cy="2185261"/>
          </a:xfrm>
          <a:prstGeom prst="homePlate">
            <a:avLst/>
          </a:prstGeom>
          <a:solidFill>
            <a:srgbClr val="4BBED0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xmlns="" id="{16352383-DD78-6A40-8678-D74492B94220}"/>
              </a:ext>
            </a:extLst>
          </p:cNvPr>
          <p:cNvSpPr/>
          <p:nvPr userDrawn="1"/>
        </p:nvSpPr>
        <p:spPr>
          <a:xfrm>
            <a:off x="1655182" y="2336369"/>
            <a:ext cx="4790483" cy="2185261"/>
          </a:xfrm>
          <a:prstGeom prst="homePlate">
            <a:avLst/>
          </a:prstGeom>
          <a:solidFill>
            <a:srgbClr val="4BBED0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xmlns="" id="{3955C099-ADE9-F345-8925-422A323C52D2}"/>
              </a:ext>
            </a:extLst>
          </p:cNvPr>
          <p:cNvSpPr/>
          <p:nvPr userDrawn="1"/>
        </p:nvSpPr>
        <p:spPr>
          <a:xfrm>
            <a:off x="-234669" y="2336369"/>
            <a:ext cx="3425732" cy="2185261"/>
          </a:xfrm>
          <a:prstGeom prst="homePlate">
            <a:avLst/>
          </a:prstGeom>
          <a:solidFill>
            <a:srgbClr val="4BBED0"/>
          </a:solidFill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xmlns="" id="{0D1A1968-C952-E449-87BC-5E756DA28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xmlns="" id="{CA830D52-6E8F-8F4F-A191-63EB9601EA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67245" y="2514557"/>
            <a:ext cx="1640030" cy="181468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xmlns="" id="{28D6912D-B3F7-C348-85A4-D9759628DD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0121" y="2514557"/>
            <a:ext cx="1640030" cy="181468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07B54A88-6DE4-044D-A365-2183BFDCE2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50512" y="2514557"/>
            <a:ext cx="1640030" cy="181468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xmlns="" id="{2DCE0288-5D75-9644-AFCD-74BDC5ADB6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41258" y="2514557"/>
            <a:ext cx="1736889" cy="181468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11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E8758AE2-2379-FB43-B2B0-7F80D09C0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7B64C7EE-8284-8640-961F-2465B46D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025" y="1283114"/>
            <a:ext cx="6542117" cy="296585"/>
          </a:xfrm>
        </p:spPr>
        <p:txBody>
          <a:bodyPr lIns="0" tIns="0" rIns="0" bIns="0" numCol="1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BED0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84492CA9-16B9-4E48-B0CE-9AABCE31E5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A2FFE2E9-4840-534B-8D0A-BFEED68A20D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 rot="5400000">
            <a:off x="8362135" y="-108016"/>
            <a:ext cx="5708786" cy="4898156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421315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9463 - UEFA Kids Club Powerpoint Template BACKGROUNDS v2 GF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119463 - UEFA Kids Club Powerpoint Template BACKGROUNDS v2 GF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3BEA2-3548-F247-83F6-FD480A5F8C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335" y="2687915"/>
            <a:ext cx="6273248" cy="477837"/>
          </a:xfrm>
        </p:spPr>
        <p:txBody>
          <a:bodyPr lIns="0" tIns="0" rIns="0" bIns="0" anchor="t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94D33D-ED0F-FF42-A6A9-AC27F90A45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6335" y="3174655"/>
            <a:ext cx="6273248" cy="181527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4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6C5D5-AD8A-0543-8665-10929A74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66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xmlns="" id="{E8758AE2-2379-FB43-B2B0-7F80D09C0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7B64C7EE-8284-8640-961F-2465B46D0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025" y="1283114"/>
            <a:ext cx="6542117" cy="296585"/>
          </a:xfrm>
        </p:spPr>
        <p:txBody>
          <a:bodyPr lIns="0" tIns="0" rIns="0" bIns="0" numCol="1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BBED0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84492CA9-16B9-4E48-B0CE-9AABCE31E5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DE34A8AA-8A0F-024D-A094-63FAB1396D1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 rot="5400000">
            <a:off x="8362135" y="-108016"/>
            <a:ext cx="5708786" cy="4898156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93B601B6-6E9A-9A4F-A758-4FA651658F2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rot="5400000">
            <a:off x="7502605" y="2702994"/>
            <a:ext cx="2530829" cy="2171459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419948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84492CA9-16B9-4E48-B0CE-9AABCE31E5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7D90DA74-D244-1549-9E43-962186ACCB2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 rot="5400000">
            <a:off x="5923971" y="1791175"/>
            <a:ext cx="3797892" cy="3258604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12111D1F-8ABF-1541-BC2D-C30849699B52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5400000">
            <a:off x="2459411" y="1791175"/>
            <a:ext cx="3797892" cy="3258604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41381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A9391CAC-B58D-7540-A2F2-87EA594458A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5400000">
            <a:off x="4197054" y="1439367"/>
            <a:ext cx="3797892" cy="3258604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1BED4C0B-D91C-344C-BF3E-90E04921D8A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 rot="5400000">
            <a:off x="732494" y="1439367"/>
            <a:ext cx="3797892" cy="3258604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F5C60BC9-B9B0-A847-A958-A1DC4221C75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 rot="5400000">
            <a:off x="7681934" y="1439367"/>
            <a:ext cx="3797892" cy="3258604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3946556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84492CA9-16B9-4E48-B0CE-9AABCE31E5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xmlns="" id="{09E49101-3DAF-2F46-ACD5-0D30CB6C49B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 rot="5400000">
            <a:off x="184460" y="2139543"/>
            <a:ext cx="3092033" cy="2652975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xmlns="" id="{15C1EDF8-C094-404A-9C73-0917D512DB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 rot="5400000">
            <a:off x="3120700" y="2139543"/>
            <a:ext cx="3092033" cy="2652975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2759FD11-20F9-B541-9EB1-8E3BD70F02C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 rot="5400000">
            <a:off x="6046780" y="2139543"/>
            <a:ext cx="3092033" cy="2652975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="" id="{F5EFA803-3A4F-8447-82C2-A313DFBABC37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 rot="5400000">
            <a:off x="8983020" y="2139543"/>
            <a:ext cx="3092033" cy="2652975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13631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84492CA9-16B9-4E48-B0CE-9AABCE31E5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8F8ABFB7-D835-6F4A-A79C-6377D25FF5B8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 rot="5400000">
            <a:off x="4197054" y="1799698"/>
            <a:ext cx="3797892" cy="3258604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E3C86F46-59B0-CB48-8091-4E4CD4F8A41A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 rot="5400000">
            <a:off x="732494" y="1799698"/>
            <a:ext cx="3797892" cy="3258604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4031B86A-17DC-F542-A22C-561F2678AF67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 rot="5400000">
            <a:off x="7681934" y="1799698"/>
            <a:ext cx="3797892" cy="3258604"/>
          </a:xfrm>
          <a:prstGeom prst="hexagon">
            <a:avLst/>
          </a:prstGeom>
          <a:blipFill dpi="0" rotWithShape="0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70550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84492CA9-16B9-4E48-B0CE-9AABCE31E5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D778D04-1C35-A14C-AE00-92FA34D0F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xmlns="" id="{3E9E665F-4CA6-3B43-A90E-8BCE0E00C6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190743" y="2126595"/>
            <a:ext cx="3092033" cy="2665545"/>
          </a:xfrm>
          <a:prstGeom prst="hexagon">
            <a:avLst/>
          </a:prstGeom>
          <a:solidFill>
            <a:srgbClr val="4BBED0"/>
          </a:solidFill>
        </p:spPr>
        <p:txBody>
          <a:bodyPr vert="vert27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2228ABD7-0CE2-1741-99C6-3736D4DBDD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5400000">
            <a:off x="3125136" y="2126595"/>
            <a:ext cx="3092033" cy="2665545"/>
          </a:xfrm>
          <a:prstGeom prst="hexagon">
            <a:avLst/>
          </a:prstGeom>
          <a:solidFill>
            <a:srgbClr val="4BBED0"/>
          </a:solidFill>
        </p:spPr>
        <p:txBody>
          <a:bodyPr vert="vert27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FD2865EF-B4C8-6942-8093-5579F7117D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5400000">
            <a:off x="6051216" y="2126595"/>
            <a:ext cx="3092033" cy="2665545"/>
          </a:xfrm>
          <a:prstGeom prst="hexagon">
            <a:avLst/>
          </a:prstGeom>
          <a:solidFill>
            <a:srgbClr val="4BBED0"/>
          </a:solidFill>
        </p:spPr>
        <p:txBody>
          <a:bodyPr vert="vert27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B3F2F0B1-1A73-E942-A6EC-BFD6B7C356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5400000">
            <a:off x="8977296" y="2126595"/>
            <a:ext cx="3092033" cy="2665545"/>
          </a:xfrm>
          <a:prstGeom prst="hexagon">
            <a:avLst/>
          </a:prstGeom>
          <a:solidFill>
            <a:srgbClr val="4BBED0"/>
          </a:solidFill>
        </p:spPr>
        <p:txBody>
          <a:bodyPr vert="vert27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15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84492CA9-16B9-4E48-B0CE-9AABCE31E5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D778D04-1C35-A14C-AE00-92FA34D0F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xmlns="" id="{2228ABD7-0CE2-1741-99C6-3736D4DBDD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 rot="5400000">
            <a:off x="1620534" y="2126595"/>
            <a:ext cx="3092033" cy="2665545"/>
          </a:xfrm>
          <a:prstGeom prst="hexagon">
            <a:avLst/>
          </a:prstGeom>
          <a:solidFill>
            <a:srgbClr val="4BBED0"/>
          </a:solidFill>
        </p:spPr>
        <p:txBody>
          <a:bodyPr vert="vert27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FD2865EF-B4C8-6942-8093-5579F7117D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5400000">
            <a:off x="4546614" y="2126595"/>
            <a:ext cx="3092033" cy="2665545"/>
          </a:xfrm>
          <a:prstGeom prst="hexagon">
            <a:avLst/>
          </a:prstGeom>
          <a:solidFill>
            <a:srgbClr val="4BBED0"/>
          </a:solidFill>
        </p:spPr>
        <p:txBody>
          <a:bodyPr vert="vert27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="" id="{B3F2F0B1-1A73-E942-A6EC-BFD6B7C3561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5400000">
            <a:off x="7472694" y="2126595"/>
            <a:ext cx="3092033" cy="2665545"/>
          </a:xfrm>
          <a:prstGeom prst="hexagon">
            <a:avLst/>
          </a:prstGeom>
          <a:solidFill>
            <a:srgbClr val="4BBED0"/>
          </a:solidFill>
        </p:spPr>
        <p:txBody>
          <a:bodyPr vert="vert27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5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xmlns="" id="{FD2865EF-B4C8-6942-8093-5579F7117D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5400000">
            <a:off x="4187668" y="1402066"/>
            <a:ext cx="3816663" cy="3290226"/>
          </a:xfrm>
          <a:prstGeom prst="hexagon">
            <a:avLst/>
          </a:prstGeom>
          <a:solidFill>
            <a:schemeClr val="bg1"/>
          </a:solidFill>
          <a:ln w="127000">
            <a:solidFill>
              <a:srgbClr val="4BBED0"/>
            </a:solidFill>
          </a:ln>
        </p:spPr>
        <p:txBody>
          <a:bodyPr vert="vert270" anchor="ctr">
            <a:normAutofit/>
          </a:bodyPr>
          <a:lstStyle>
            <a:lvl1pPr marL="0" indent="0" algn="ctr">
              <a:buNone/>
              <a:defRPr sz="36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50149A-8FCE-8C41-8596-3E0DBF9755A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28331" y="1762183"/>
            <a:ext cx="1803342" cy="3243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A1DB8A1B-C2C2-5646-876F-403DBE6932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28331" y="3965055"/>
            <a:ext cx="1803342" cy="3243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CBD93F4B-BF9B-6D47-926E-0EED65F5BC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1931" y="1762183"/>
            <a:ext cx="1803342" cy="3243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F740E338-F7BC-6743-9EFA-56EDB25B10D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71931" y="3965055"/>
            <a:ext cx="1803342" cy="3243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9474A09E-F800-4442-9A2B-040C6E83C8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6098" y="574533"/>
            <a:ext cx="1803342" cy="3243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1D0F83D3-A0D1-9A46-A7AF-79F3CFAF67C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46098" y="5195339"/>
            <a:ext cx="1803342" cy="3243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0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="" id="{84492CA9-16B9-4E48-B0CE-9AABCE31E5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D778D04-1C35-A14C-AE00-92FA34D0F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335" y="808383"/>
            <a:ext cx="6542116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467F033-5185-914F-82EE-92ABEA801B4A}"/>
              </a:ext>
            </a:extLst>
          </p:cNvPr>
          <p:cNvGrpSpPr/>
          <p:nvPr userDrawn="1"/>
        </p:nvGrpSpPr>
        <p:grpSpPr>
          <a:xfrm>
            <a:off x="318329" y="3255217"/>
            <a:ext cx="11571612" cy="592666"/>
            <a:chOff x="193777" y="3092485"/>
            <a:chExt cx="11671888" cy="592666"/>
          </a:xfrm>
        </p:grpSpPr>
        <p:sp>
          <p:nvSpPr>
            <p:cNvPr id="27" name="Snip Single Corner of Rectangle 26">
              <a:extLst>
                <a:ext uri="{FF2B5EF4-FFF2-40B4-BE49-F238E27FC236}">
                  <a16:creationId xmlns:a16="http://schemas.microsoft.com/office/drawing/2014/main" xmlns="" id="{D1694961-DFC3-0542-855F-241038B3E9F7}"/>
                </a:ext>
              </a:extLst>
            </p:cNvPr>
            <p:cNvSpPr/>
            <p:nvPr userDrawn="1"/>
          </p:nvSpPr>
          <p:spPr>
            <a:xfrm>
              <a:off x="10687395" y="3092485"/>
              <a:ext cx="1178270" cy="592666"/>
            </a:xfrm>
            <a:prstGeom prst="snip1Rect">
              <a:avLst>
                <a:gd name="adj" fmla="val 34286"/>
              </a:avLst>
            </a:prstGeom>
            <a:solidFill>
              <a:srgbClr val="27348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8" name="Snip Single Corner of Rectangle 27">
              <a:extLst>
                <a:ext uri="{FF2B5EF4-FFF2-40B4-BE49-F238E27FC236}">
                  <a16:creationId xmlns:a16="http://schemas.microsoft.com/office/drawing/2014/main" xmlns="" id="{1D0D0C8C-51D4-A14B-842D-2C6A4CDC80D3}"/>
                </a:ext>
              </a:extLst>
            </p:cNvPr>
            <p:cNvSpPr/>
            <p:nvPr userDrawn="1"/>
          </p:nvSpPr>
          <p:spPr>
            <a:xfrm>
              <a:off x="9725370" y="3092485"/>
              <a:ext cx="1178270" cy="592666"/>
            </a:xfrm>
            <a:prstGeom prst="snip1Rect">
              <a:avLst>
                <a:gd name="adj" fmla="val 34286"/>
              </a:avLst>
            </a:prstGeom>
            <a:solidFill>
              <a:srgbClr val="27348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9" name="Snip Single Corner of Rectangle 28">
              <a:extLst>
                <a:ext uri="{FF2B5EF4-FFF2-40B4-BE49-F238E27FC236}">
                  <a16:creationId xmlns:a16="http://schemas.microsoft.com/office/drawing/2014/main" xmlns="" id="{F0A27CD5-298D-4240-912E-9C1EDAF015BB}"/>
                </a:ext>
              </a:extLst>
            </p:cNvPr>
            <p:cNvSpPr/>
            <p:nvPr userDrawn="1"/>
          </p:nvSpPr>
          <p:spPr>
            <a:xfrm>
              <a:off x="8754165" y="3092485"/>
              <a:ext cx="1178270" cy="592666"/>
            </a:xfrm>
            <a:prstGeom prst="snip1Rect">
              <a:avLst>
                <a:gd name="adj" fmla="val 34286"/>
              </a:avLst>
            </a:prstGeom>
            <a:solidFill>
              <a:srgbClr val="27348B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0" name="Snip Single Corner of Rectangle 29">
              <a:extLst>
                <a:ext uri="{FF2B5EF4-FFF2-40B4-BE49-F238E27FC236}">
                  <a16:creationId xmlns:a16="http://schemas.microsoft.com/office/drawing/2014/main" xmlns="" id="{1BCCB28E-3201-A94C-9E11-0AF9D8B1FB62}"/>
                </a:ext>
              </a:extLst>
            </p:cNvPr>
            <p:cNvSpPr/>
            <p:nvPr userDrawn="1"/>
          </p:nvSpPr>
          <p:spPr>
            <a:xfrm>
              <a:off x="7649198" y="3092485"/>
              <a:ext cx="1307442" cy="592666"/>
            </a:xfrm>
            <a:prstGeom prst="snip1Rect">
              <a:avLst>
                <a:gd name="adj" fmla="val 34286"/>
              </a:avLst>
            </a:prstGeom>
            <a:solidFill>
              <a:srgbClr val="4BBE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nip Single Corner of Rectangle 24">
              <a:extLst>
                <a:ext uri="{FF2B5EF4-FFF2-40B4-BE49-F238E27FC236}">
                  <a16:creationId xmlns:a16="http://schemas.microsoft.com/office/drawing/2014/main" xmlns="" id="{4D6D7B6E-98F6-F143-90D0-83D42BEDE0A9}"/>
                </a:ext>
              </a:extLst>
            </p:cNvPr>
            <p:cNvSpPr/>
            <p:nvPr userDrawn="1"/>
          </p:nvSpPr>
          <p:spPr>
            <a:xfrm>
              <a:off x="6826769" y="3092485"/>
              <a:ext cx="1178270" cy="592666"/>
            </a:xfrm>
            <a:prstGeom prst="snip1Rect">
              <a:avLst>
                <a:gd name="adj" fmla="val 34286"/>
              </a:avLst>
            </a:prstGeom>
            <a:solidFill>
              <a:srgbClr val="4BBE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8" name="Snip Single Corner of Rectangle 17">
              <a:extLst>
                <a:ext uri="{FF2B5EF4-FFF2-40B4-BE49-F238E27FC236}">
                  <a16:creationId xmlns:a16="http://schemas.microsoft.com/office/drawing/2014/main" xmlns="" id="{FCEDCB0A-8F9C-7B41-BE3D-26D81654B3A1}"/>
                </a:ext>
              </a:extLst>
            </p:cNvPr>
            <p:cNvSpPr/>
            <p:nvPr userDrawn="1"/>
          </p:nvSpPr>
          <p:spPr>
            <a:xfrm>
              <a:off x="5864744" y="3092485"/>
              <a:ext cx="1178270" cy="592666"/>
            </a:xfrm>
            <a:prstGeom prst="snip1Rect">
              <a:avLst>
                <a:gd name="adj" fmla="val 34286"/>
              </a:avLst>
            </a:prstGeom>
            <a:solidFill>
              <a:srgbClr val="4BBE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0" name="Snip Single Corner of Rectangle 19">
              <a:extLst>
                <a:ext uri="{FF2B5EF4-FFF2-40B4-BE49-F238E27FC236}">
                  <a16:creationId xmlns:a16="http://schemas.microsoft.com/office/drawing/2014/main" xmlns="" id="{5AC878BD-5626-7E48-BFD6-F08B00D25B59}"/>
                </a:ext>
              </a:extLst>
            </p:cNvPr>
            <p:cNvSpPr/>
            <p:nvPr userDrawn="1"/>
          </p:nvSpPr>
          <p:spPr>
            <a:xfrm>
              <a:off x="4893539" y="3092485"/>
              <a:ext cx="1178270" cy="592666"/>
            </a:xfrm>
            <a:prstGeom prst="snip1Rect">
              <a:avLst>
                <a:gd name="adj" fmla="val 34286"/>
              </a:avLst>
            </a:prstGeom>
            <a:solidFill>
              <a:srgbClr val="4BBE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21" name="Snip Single Corner of Rectangle 20">
              <a:extLst>
                <a:ext uri="{FF2B5EF4-FFF2-40B4-BE49-F238E27FC236}">
                  <a16:creationId xmlns:a16="http://schemas.microsoft.com/office/drawing/2014/main" xmlns="" id="{F25488D2-E149-F343-8738-679235D3DD75}"/>
                </a:ext>
              </a:extLst>
            </p:cNvPr>
            <p:cNvSpPr/>
            <p:nvPr userDrawn="1"/>
          </p:nvSpPr>
          <p:spPr>
            <a:xfrm>
              <a:off x="3788572" y="3092485"/>
              <a:ext cx="1307442" cy="592666"/>
            </a:xfrm>
            <a:prstGeom prst="snip1Rect">
              <a:avLst>
                <a:gd name="adj" fmla="val 34286"/>
              </a:avLst>
            </a:prstGeom>
            <a:solidFill>
              <a:srgbClr val="4BBE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nip Single Corner of Rectangle 15">
              <a:extLst>
                <a:ext uri="{FF2B5EF4-FFF2-40B4-BE49-F238E27FC236}">
                  <a16:creationId xmlns:a16="http://schemas.microsoft.com/office/drawing/2014/main" xmlns="" id="{475C3EDB-3002-ED4A-982D-756AE6701E00}"/>
                </a:ext>
              </a:extLst>
            </p:cNvPr>
            <p:cNvSpPr/>
            <p:nvPr userDrawn="1"/>
          </p:nvSpPr>
          <p:spPr>
            <a:xfrm>
              <a:off x="2921138" y="3092485"/>
              <a:ext cx="1178270" cy="592666"/>
            </a:xfrm>
            <a:prstGeom prst="snip1Rect">
              <a:avLst>
                <a:gd name="adj" fmla="val 34286"/>
              </a:avLst>
            </a:prstGeom>
            <a:solidFill>
              <a:srgbClr val="4BBE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3" name="Snip Single Corner of Rectangle 12">
              <a:extLst>
                <a:ext uri="{FF2B5EF4-FFF2-40B4-BE49-F238E27FC236}">
                  <a16:creationId xmlns:a16="http://schemas.microsoft.com/office/drawing/2014/main" xmlns="" id="{B87AE3B1-3D66-E844-AE0A-1E9ED8033869}"/>
                </a:ext>
              </a:extLst>
            </p:cNvPr>
            <p:cNvSpPr/>
            <p:nvPr userDrawn="1"/>
          </p:nvSpPr>
          <p:spPr>
            <a:xfrm>
              <a:off x="1959113" y="3092485"/>
              <a:ext cx="1178270" cy="592666"/>
            </a:xfrm>
            <a:prstGeom prst="snip1Rect">
              <a:avLst>
                <a:gd name="adj" fmla="val 34286"/>
              </a:avLst>
            </a:prstGeom>
            <a:solidFill>
              <a:srgbClr val="4BBE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1" name="Snip Single Corner of Rectangle 10">
              <a:extLst>
                <a:ext uri="{FF2B5EF4-FFF2-40B4-BE49-F238E27FC236}">
                  <a16:creationId xmlns:a16="http://schemas.microsoft.com/office/drawing/2014/main" xmlns="" id="{B74544BF-7B29-2047-9FBE-9A92204BE66F}"/>
                </a:ext>
              </a:extLst>
            </p:cNvPr>
            <p:cNvSpPr/>
            <p:nvPr userDrawn="1"/>
          </p:nvSpPr>
          <p:spPr>
            <a:xfrm>
              <a:off x="987908" y="3092485"/>
              <a:ext cx="1178270" cy="592666"/>
            </a:xfrm>
            <a:prstGeom prst="snip1Rect">
              <a:avLst>
                <a:gd name="adj" fmla="val 34286"/>
              </a:avLst>
            </a:prstGeom>
            <a:solidFill>
              <a:srgbClr val="4BBE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10" name="Snip Single Corner of Rectangle 9">
              <a:extLst>
                <a:ext uri="{FF2B5EF4-FFF2-40B4-BE49-F238E27FC236}">
                  <a16:creationId xmlns:a16="http://schemas.microsoft.com/office/drawing/2014/main" xmlns="" id="{DB9CACF1-F8D9-2B4E-8C65-14054DF1174D}"/>
                </a:ext>
              </a:extLst>
            </p:cNvPr>
            <p:cNvSpPr/>
            <p:nvPr userDrawn="1"/>
          </p:nvSpPr>
          <p:spPr>
            <a:xfrm>
              <a:off x="193777" y="3092485"/>
              <a:ext cx="996605" cy="592666"/>
            </a:xfrm>
            <a:prstGeom prst="snip1Rect">
              <a:avLst>
                <a:gd name="adj" fmla="val 34286"/>
              </a:avLst>
            </a:prstGeom>
            <a:solidFill>
              <a:srgbClr val="4BBE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CEE3FD16-EE5B-924A-99F4-D8DC159546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25242" y="4498183"/>
            <a:ext cx="1137645" cy="179905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F0475FEF-6A0D-0041-9B52-F6FA0EE069B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25242" y="4740944"/>
            <a:ext cx="1137645" cy="660215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F6FDF31-EAC4-C14B-85F4-11B0D4561602}"/>
              </a:ext>
            </a:extLst>
          </p:cNvPr>
          <p:cNvCxnSpPr/>
          <p:nvPr userDrawn="1"/>
        </p:nvCxnSpPr>
        <p:spPr>
          <a:xfrm flipV="1">
            <a:off x="10471094" y="3917436"/>
            <a:ext cx="0" cy="493615"/>
          </a:xfrm>
          <a:prstGeom prst="line">
            <a:avLst/>
          </a:prstGeom>
          <a:ln w="41275">
            <a:solidFill>
              <a:srgbClr val="2734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B981298D-DE98-A94B-8F51-BDF09170DB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15160" y="4571012"/>
            <a:ext cx="1137645" cy="179905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="" id="{04D85F44-ADA6-5445-9073-024CA5C27CD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15160" y="4813773"/>
            <a:ext cx="1137645" cy="660215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0E2729E-5D2B-694C-B0D0-2DD83A503848}"/>
              </a:ext>
            </a:extLst>
          </p:cNvPr>
          <p:cNvCxnSpPr/>
          <p:nvPr userDrawn="1"/>
        </p:nvCxnSpPr>
        <p:spPr>
          <a:xfrm flipV="1">
            <a:off x="4661012" y="3990265"/>
            <a:ext cx="0" cy="493615"/>
          </a:xfrm>
          <a:prstGeom prst="line">
            <a:avLst/>
          </a:prstGeom>
          <a:ln w="41275">
            <a:solidFill>
              <a:srgbClr val="4B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4">
            <a:extLst>
              <a:ext uri="{FF2B5EF4-FFF2-40B4-BE49-F238E27FC236}">
                <a16:creationId xmlns:a16="http://schemas.microsoft.com/office/drawing/2014/main" xmlns="" id="{343C2D3B-C257-6F4F-9E81-6DC694D0E2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6179" y="3446096"/>
            <a:ext cx="970193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APR</a:t>
            </a: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xmlns="" id="{6450F5EC-B342-594C-861F-6FE36FD15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1637" y="3446096"/>
            <a:ext cx="970193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MAY</a:t>
            </a:r>
            <a:endParaRPr lang="en-US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xmlns="" id="{ED5AFE64-D5BD-B649-A215-5B6631F3BD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71737" y="3446096"/>
            <a:ext cx="970193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JUN</a:t>
            </a: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3DB5B296-8FF9-2C44-B639-C956494BAD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37195" y="3446096"/>
            <a:ext cx="959854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JUL</a:t>
            </a:r>
            <a:endParaRPr lang="en-US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xmlns="" id="{C192593C-D5F5-E841-A705-B3127D91B2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02652" y="3446096"/>
            <a:ext cx="970193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AUG</a:t>
            </a: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xmlns="" id="{E2086CE9-3B02-1E43-ACC2-51C821658A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72752" y="3446096"/>
            <a:ext cx="970193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SEP</a:t>
            </a:r>
            <a:endParaRPr lang="en-US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xmlns="" id="{6CE4D542-A49D-BC4B-83A8-2AFA377577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42851" y="3446096"/>
            <a:ext cx="970193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OCT</a:t>
            </a:r>
            <a:endParaRPr lang="en-US"/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xmlns="" id="{8A968A05-0E38-BF47-B411-BDE77A9D366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99026" y="3446096"/>
            <a:ext cx="970193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NOV</a:t>
            </a:r>
            <a:endParaRPr lang="en-US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xmlns="" id="{28C32DDC-FA9D-DD4A-91EF-8AA69336CA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059843" y="3446096"/>
            <a:ext cx="946066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DEC</a:t>
            </a:r>
            <a:endParaRPr lang="en-US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xmlns="" id="{76F3171E-8152-BF44-BE3B-20C9D179F2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06734" y="3446096"/>
            <a:ext cx="966585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JAN</a:t>
            </a:r>
            <a:endParaRPr lang="en-US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xmlns="" id="{FD63E89B-763E-5643-B70D-3ED14A16078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967550" y="3446096"/>
            <a:ext cx="966585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FEB</a:t>
            </a:r>
            <a:endParaRPr lang="en-US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xmlns="" id="{81494DF1-E2FD-8844-8F7D-AEEF0A493F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937650" y="3446096"/>
            <a:ext cx="952292" cy="212272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MAR</a:t>
            </a:r>
            <a:endParaRPr lang="en-US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xmlns="" id="{45093BBE-C984-7B45-9DBF-0C9CE074D29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83936" y="2995859"/>
            <a:ext cx="966585" cy="212272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4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2020</a:t>
            </a:r>
            <a:endParaRPr lang="en-US"/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xmlns="" id="{DD8104AB-2651-FF46-B174-43122C4BF7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069535" y="1632916"/>
            <a:ext cx="1137645" cy="179905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28585B1F-2118-D243-B021-B25E1A308572}"/>
              </a:ext>
            </a:extLst>
          </p:cNvPr>
          <p:cNvCxnSpPr>
            <a:cxnSpLocks/>
          </p:cNvCxnSpPr>
          <p:nvPr userDrawn="1"/>
        </p:nvCxnSpPr>
        <p:spPr>
          <a:xfrm flipV="1">
            <a:off x="3615387" y="2616491"/>
            <a:ext cx="0" cy="493615"/>
          </a:xfrm>
          <a:prstGeom prst="line">
            <a:avLst/>
          </a:prstGeom>
          <a:ln w="41275">
            <a:solidFill>
              <a:srgbClr val="4B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4">
            <a:extLst>
              <a:ext uri="{FF2B5EF4-FFF2-40B4-BE49-F238E27FC236}">
                <a16:creationId xmlns:a16="http://schemas.microsoft.com/office/drawing/2014/main" xmlns="" id="{FC0E23C8-2591-4E41-AAAC-CDA657C7AE6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069535" y="1869976"/>
            <a:ext cx="1137645" cy="660215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xmlns="" id="{28996EAD-DA34-2947-94E4-3E09EC374C5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295338" y="1632916"/>
            <a:ext cx="1137645" cy="179905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9512F544-DA1F-BC4A-9CBF-DDA07205A151}"/>
              </a:ext>
            </a:extLst>
          </p:cNvPr>
          <p:cNvCxnSpPr>
            <a:cxnSpLocks/>
          </p:cNvCxnSpPr>
          <p:nvPr userDrawn="1"/>
        </p:nvCxnSpPr>
        <p:spPr>
          <a:xfrm flipV="1">
            <a:off x="841190" y="2616491"/>
            <a:ext cx="0" cy="493615"/>
          </a:xfrm>
          <a:prstGeom prst="line">
            <a:avLst/>
          </a:prstGeom>
          <a:ln w="41275">
            <a:solidFill>
              <a:srgbClr val="4B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4">
            <a:extLst>
              <a:ext uri="{FF2B5EF4-FFF2-40B4-BE49-F238E27FC236}">
                <a16:creationId xmlns:a16="http://schemas.microsoft.com/office/drawing/2014/main" xmlns="" id="{BA400F53-9665-C64A-850D-DCD4C7EA5D7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95338" y="1869976"/>
            <a:ext cx="1137645" cy="660215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xmlns="" id="{DC01251F-EB01-7E45-9CE2-9BD4E711464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874369" y="1632916"/>
            <a:ext cx="1137645" cy="179905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68D86B5D-4882-E841-892C-8688D31870F3}"/>
              </a:ext>
            </a:extLst>
          </p:cNvPr>
          <p:cNvCxnSpPr>
            <a:cxnSpLocks/>
          </p:cNvCxnSpPr>
          <p:nvPr userDrawn="1"/>
        </p:nvCxnSpPr>
        <p:spPr>
          <a:xfrm flipV="1">
            <a:off x="7420221" y="2616491"/>
            <a:ext cx="0" cy="493615"/>
          </a:xfrm>
          <a:prstGeom prst="line">
            <a:avLst/>
          </a:prstGeom>
          <a:ln w="41275">
            <a:solidFill>
              <a:srgbClr val="4BBE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4">
            <a:extLst>
              <a:ext uri="{FF2B5EF4-FFF2-40B4-BE49-F238E27FC236}">
                <a16:creationId xmlns:a16="http://schemas.microsoft.com/office/drawing/2014/main" xmlns="" id="{5335DCCB-014B-1640-BF9C-EF13E192647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74369" y="1869976"/>
            <a:ext cx="1137645" cy="660215"/>
          </a:xfr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42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an Map 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9463 - UEFA Kids Club Powerpoint Template BACKGROUNDS v2 GF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0AF84DC-0E06-E94B-9FDC-0E5BB2E8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30C4178-3788-CE4B-BF49-CD20DA75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05B2E474-155B-C74D-B096-9B539D1D0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025" y="1283114"/>
            <a:ext cx="2743200" cy="5095530"/>
          </a:xfrm>
        </p:spPr>
        <p:txBody>
          <a:bodyPr>
            <a:normAutofit/>
          </a:bodyPr>
          <a:lstStyle>
            <a:lvl1pPr>
              <a:buClr>
                <a:srgbClr val="4BBED0"/>
              </a:buClr>
              <a:defRPr sz="16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845A46D7-D913-2343-BE43-A3A0687BDD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5" y="574121"/>
            <a:ext cx="2743200" cy="53084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666A70-DA04-DE41-9AC8-83F546D75156}"/>
              </a:ext>
            </a:extLst>
          </p:cNvPr>
          <p:cNvSpPr txBox="1"/>
          <p:nvPr userDrawn="1"/>
        </p:nvSpPr>
        <p:spPr>
          <a:xfrm>
            <a:off x="4958861" y="2993293"/>
            <a:ext cx="707294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GLASGOW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xmlns="" id="{6B08946A-F9DF-0C49-9710-74F67DA3BD8E}"/>
              </a:ext>
            </a:extLst>
          </p:cNvPr>
          <p:cNvSpPr/>
          <p:nvPr userDrawn="1"/>
        </p:nvSpPr>
        <p:spPr>
          <a:xfrm rot="18900000">
            <a:off x="4996089" y="3098794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EC802F-8ADA-2B49-AA2F-1696FCA4FF71}"/>
              </a:ext>
            </a:extLst>
          </p:cNvPr>
          <p:cNvSpPr txBox="1"/>
          <p:nvPr userDrawn="1"/>
        </p:nvSpPr>
        <p:spPr>
          <a:xfrm>
            <a:off x="4740029" y="3384049"/>
            <a:ext cx="437662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DUBLIN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xmlns="" id="{F78550ED-FB61-3F42-8B55-98D4D311D905}"/>
              </a:ext>
            </a:extLst>
          </p:cNvPr>
          <p:cNvSpPr/>
          <p:nvPr userDrawn="1"/>
        </p:nvSpPr>
        <p:spPr>
          <a:xfrm rot="18900000">
            <a:off x="4777257" y="3489550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43393A-61FE-0F44-B189-BE1E1F8075CE}"/>
              </a:ext>
            </a:extLst>
          </p:cNvPr>
          <p:cNvSpPr txBox="1"/>
          <p:nvPr userDrawn="1"/>
        </p:nvSpPr>
        <p:spPr>
          <a:xfrm>
            <a:off x="5361353" y="3698930"/>
            <a:ext cx="559010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LONDON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xmlns="" id="{ABBDF511-5E06-5F4E-9403-6DE09719CE12}"/>
              </a:ext>
            </a:extLst>
          </p:cNvPr>
          <p:cNvSpPr/>
          <p:nvPr userDrawn="1"/>
        </p:nvSpPr>
        <p:spPr>
          <a:xfrm rot="18900000">
            <a:off x="5398581" y="3804431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BC18D4-4FE0-4845-A1B9-E000E29C384A}"/>
              </a:ext>
            </a:extLst>
          </p:cNvPr>
          <p:cNvSpPr txBox="1"/>
          <p:nvPr userDrawn="1"/>
        </p:nvSpPr>
        <p:spPr>
          <a:xfrm>
            <a:off x="5956749" y="3522443"/>
            <a:ext cx="707294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AMSTERDAM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xmlns="" id="{DA62C898-CFF3-E54C-A6E5-4777910981CE}"/>
              </a:ext>
            </a:extLst>
          </p:cNvPr>
          <p:cNvSpPr/>
          <p:nvPr userDrawn="1"/>
        </p:nvSpPr>
        <p:spPr>
          <a:xfrm rot="18900000">
            <a:off x="5993977" y="3627944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8EA455-D134-9D45-B088-7BDAA8248E3E}"/>
              </a:ext>
            </a:extLst>
          </p:cNvPr>
          <p:cNvSpPr txBox="1"/>
          <p:nvPr userDrawn="1"/>
        </p:nvSpPr>
        <p:spPr>
          <a:xfrm>
            <a:off x="6593283" y="3073291"/>
            <a:ext cx="787929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COPENHAGEN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0E7820C9-30DB-AD4F-BDA8-AB5B220B31BE}"/>
              </a:ext>
            </a:extLst>
          </p:cNvPr>
          <p:cNvSpPr/>
          <p:nvPr userDrawn="1"/>
        </p:nvSpPr>
        <p:spPr>
          <a:xfrm rot="18900000">
            <a:off x="6630512" y="3178792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A067BF2-2B79-F447-A74D-1E56DF3AAEA1}"/>
              </a:ext>
            </a:extLst>
          </p:cNvPr>
          <p:cNvSpPr txBox="1"/>
          <p:nvPr userDrawn="1"/>
        </p:nvSpPr>
        <p:spPr>
          <a:xfrm>
            <a:off x="8359560" y="2256584"/>
            <a:ext cx="862594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ST. PETERSBERG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xmlns="" id="{4893F87C-113E-FC4B-B38B-0A847382F6C6}"/>
              </a:ext>
            </a:extLst>
          </p:cNvPr>
          <p:cNvSpPr/>
          <p:nvPr userDrawn="1"/>
        </p:nvSpPr>
        <p:spPr>
          <a:xfrm rot="18900000">
            <a:off x="8396789" y="2362085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397D13-CE67-984B-8063-DB021897C84A}"/>
              </a:ext>
            </a:extLst>
          </p:cNvPr>
          <p:cNvSpPr txBox="1"/>
          <p:nvPr userDrawn="1"/>
        </p:nvSpPr>
        <p:spPr>
          <a:xfrm>
            <a:off x="5111260" y="4941619"/>
            <a:ext cx="437662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BILBAO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F061AB68-4757-0442-8AC5-3E035B64157A}"/>
              </a:ext>
            </a:extLst>
          </p:cNvPr>
          <p:cNvSpPr/>
          <p:nvPr userDrawn="1"/>
        </p:nvSpPr>
        <p:spPr>
          <a:xfrm rot="18900000">
            <a:off x="5148488" y="5047120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0426D83-9831-7E40-91EF-B09EF3ABF855}"/>
              </a:ext>
            </a:extLst>
          </p:cNvPr>
          <p:cNvSpPr txBox="1"/>
          <p:nvPr userDrawn="1"/>
        </p:nvSpPr>
        <p:spPr>
          <a:xfrm>
            <a:off x="6564717" y="4147009"/>
            <a:ext cx="494930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MUNICH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xmlns="" id="{FEE0206E-821A-F748-BAE8-21EB3838E073}"/>
              </a:ext>
            </a:extLst>
          </p:cNvPr>
          <p:cNvSpPr/>
          <p:nvPr userDrawn="1"/>
        </p:nvSpPr>
        <p:spPr>
          <a:xfrm rot="18900000">
            <a:off x="6601945" y="4252510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62CFC8D-887F-A844-BE04-2188E0B555CD}"/>
              </a:ext>
            </a:extLst>
          </p:cNvPr>
          <p:cNvSpPr txBox="1"/>
          <p:nvPr userDrawn="1"/>
        </p:nvSpPr>
        <p:spPr>
          <a:xfrm>
            <a:off x="7365444" y="4274115"/>
            <a:ext cx="599413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BUDAPEST</a:t>
            </a: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xmlns="" id="{02BA7A6A-027E-5148-BBD0-CD9255529FC3}"/>
              </a:ext>
            </a:extLst>
          </p:cNvPr>
          <p:cNvSpPr/>
          <p:nvPr userDrawn="1"/>
        </p:nvSpPr>
        <p:spPr>
          <a:xfrm rot="18900000">
            <a:off x="7402672" y="4379616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D9006A-250E-DB46-9963-C7F212582574}"/>
              </a:ext>
            </a:extLst>
          </p:cNvPr>
          <p:cNvSpPr txBox="1"/>
          <p:nvPr userDrawn="1"/>
        </p:nvSpPr>
        <p:spPr>
          <a:xfrm>
            <a:off x="6805438" y="5069160"/>
            <a:ext cx="437662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ROME</a:t>
            </a: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xmlns="" id="{F3A2551D-49AB-0741-AF4B-71C1185F2E5C}"/>
              </a:ext>
            </a:extLst>
          </p:cNvPr>
          <p:cNvSpPr/>
          <p:nvPr userDrawn="1"/>
        </p:nvSpPr>
        <p:spPr>
          <a:xfrm rot="18900000">
            <a:off x="6842666" y="5174661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0648DD-795A-D440-92F6-54784829A670}"/>
              </a:ext>
            </a:extLst>
          </p:cNvPr>
          <p:cNvSpPr txBox="1"/>
          <p:nvPr userDrawn="1"/>
        </p:nvSpPr>
        <p:spPr>
          <a:xfrm>
            <a:off x="8122608" y="4703819"/>
            <a:ext cx="654036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BUCHAREST</a:t>
            </a: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xmlns="" id="{362570F0-A412-EF42-B72B-9ABA3FE743A1}"/>
              </a:ext>
            </a:extLst>
          </p:cNvPr>
          <p:cNvSpPr/>
          <p:nvPr userDrawn="1"/>
        </p:nvSpPr>
        <p:spPr>
          <a:xfrm rot="18900000">
            <a:off x="8159836" y="4810192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65002A1-96F2-B947-B4F3-9EEBD20357F6}"/>
              </a:ext>
            </a:extLst>
          </p:cNvPr>
          <p:cNvSpPr txBox="1"/>
          <p:nvPr userDrawn="1"/>
        </p:nvSpPr>
        <p:spPr>
          <a:xfrm>
            <a:off x="10705086" y="5195830"/>
            <a:ext cx="341673" cy="195814"/>
          </a:xfrm>
          <a:prstGeom prst="rect">
            <a:avLst/>
          </a:prstGeom>
          <a:solidFill>
            <a:srgbClr val="FFCC01"/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800">
                <a:solidFill>
                  <a:srgbClr val="27348B"/>
                </a:solidFill>
                <a:latin typeface="UEFA Playstrong" panose="02000503000000020004" pitchFamily="2" charset="0"/>
              </a:rPr>
              <a:t>BAKU</a:t>
            </a:r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xmlns="" id="{2D7D26D5-15A0-8549-81B9-70F6C454EA42}"/>
              </a:ext>
            </a:extLst>
          </p:cNvPr>
          <p:cNvSpPr/>
          <p:nvPr userDrawn="1"/>
        </p:nvSpPr>
        <p:spPr>
          <a:xfrm rot="18900000">
            <a:off x="10742314" y="5301331"/>
            <a:ext cx="179754" cy="179754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9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9463 - UEFA Kids Club Powerpoint Template BACKGROUNDS v2 GF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918CC-4823-644A-B88D-AECAF031C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34817"/>
            <a:ext cx="10515600" cy="1252332"/>
          </a:xfrm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F682D8E-F50C-1A4C-900C-4D8EF886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E25C833-269C-2F4A-9F20-7E50976D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E00652F5-36D0-6C4D-8233-DF3955D12D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301827"/>
            <a:ext cx="10515600" cy="2543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riting implement, stationary, pencil, track and field&#10;&#10;Description automatically generated">
            <a:extLst>
              <a:ext uri="{FF2B5EF4-FFF2-40B4-BE49-F238E27FC236}">
                <a16:creationId xmlns:a16="http://schemas.microsoft.com/office/drawing/2014/main" xmlns="" id="{27596937-A148-2C42-BB7B-A3BBA99A3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69EC5-6493-7549-97AA-19E1BE2C2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579" y="3125857"/>
            <a:ext cx="6906108" cy="606286"/>
          </a:xfrm>
        </p:spPr>
        <p:txBody>
          <a:bodyPr lIns="0" tIns="0" rIns="0" bIns="0" anchor="ctr"/>
          <a:lstStyle>
            <a:lvl1pPr>
              <a:defRPr sz="32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1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riting implement, stationary, pencil, marker&#10;&#10;Description automatically generated">
            <a:extLst>
              <a:ext uri="{FF2B5EF4-FFF2-40B4-BE49-F238E27FC236}">
                <a16:creationId xmlns:a16="http://schemas.microsoft.com/office/drawing/2014/main" xmlns="" id="{A0BA2A02-3908-3644-98A1-18E421150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69EC5-6493-7549-97AA-19E1BE2C2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579" y="3125857"/>
            <a:ext cx="6906108" cy="606286"/>
          </a:xfrm>
        </p:spPr>
        <p:txBody>
          <a:bodyPr lIns="0" tIns="0" rIns="0" bIns="0" anchor="ctr"/>
          <a:lstStyle>
            <a:lvl1pPr>
              <a:defRPr sz="32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98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2BDFA3C-EFE3-9696-468C-0778DB3B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71F3A986-C33F-0F54-4B8E-0637929D99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32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B149FE19-F864-8743-9785-B546A128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84848803-D7AD-0442-B0B4-D8D37E63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6069769-374A-5B47-9DAC-A15DDD1221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34817"/>
            <a:ext cx="10515600" cy="1252332"/>
          </a:xfrm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E757A0E5-43B2-4D4D-94CD-850B1DAFC6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301827"/>
            <a:ext cx="10515600" cy="2543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4BBED0"/>
                </a:solidFill>
              </a:rPr>
              <a:t>CLICK TO EDIT MASTER SUBTITLE STYLE</a:t>
            </a:r>
            <a:endParaRPr lang="en-US">
              <a:solidFill>
                <a:srgbClr val="4BBE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5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9C8F1E9A-BAB2-C84D-8E86-97DD9FC1E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409734F2-12FC-364F-9024-074351A9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D6FC526-773C-E64C-ADA7-664F1EFEAD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34817"/>
            <a:ext cx="10515600" cy="1252332"/>
          </a:xfrm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48A976D6-95CD-A947-810C-D9A0C532FD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301827"/>
            <a:ext cx="10515600" cy="2543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CC01"/>
                </a:solidFill>
              </a:rPr>
              <a:t>CLICK TO EDIT MASTER SUBTITLE STYLE</a:t>
            </a:r>
            <a:endParaRPr lang="en-US">
              <a:solidFill>
                <a:srgbClr val="FFCC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0A8E272A-4E02-D644-9CF8-644D317D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0EB2A77-F96D-7F4D-83F5-F9404EB9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A53AA21-30DF-2548-9D1F-D80C186F3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34817"/>
            <a:ext cx="10515600" cy="1252332"/>
          </a:xfrm>
        </p:spPr>
        <p:txBody>
          <a:bodyPr lIns="0" tIns="0" rIns="0" bIns="0" anchor="ctr"/>
          <a:lstStyle>
            <a:lvl1pPr algn="ctr">
              <a:defRPr>
                <a:solidFill>
                  <a:schemeClr val="bg1"/>
                </a:solidFill>
                <a:latin typeface="UEFA Playstrong" panose="02000503000000020004" pitchFamily="2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3B30487-C53E-CF43-9E5F-7B63FCF21B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301827"/>
            <a:ext cx="10515600" cy="2543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E53339"/>
                </a:solidFill>
              </a:rPr>
              <a:t>CLICK TO EDIT MASTER SUBTITLE STYLE</a:t>
            </a:r>
            <a:endParaRPr lang="en-US">
              <a:solidFill>
                <a:srgbClr val="E533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6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57AE265-D45A-0C40-96A5-A0C250ED9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34817"/>
            <a:ext cx="10515600" cy="1252332"/>
          </a:xfrm>
        </p:spPr>
        <p:txBody>
          <a:bodyPr lIns="0" tIns="0" rIns="0" bIns="0" anchor="ctr"/>
          <a:lstStyle>
            <a:lvl1pPr algn="ctr">
              <a:defRPr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DF29786D-9BF6-2F4F-AC1D-BE70A23D32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301827"/>
            <a:ext cx="10515600" cy="254345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8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ed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5DD0E45E-FC1F-5C42-BFBB-9377ACCC7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025" y="1283114"/>
            <a:ext cx="11538640" cy="4315929"/>
          </a:xfrm>
        </p:spPr>
        <p:txBody>
          <a:bodyPr lIns="0" tIns="0" rIns="0" bIns="0">
            <a:normAutofit/>
          </a:bodyPr>
          <a:lstStyle>
            <a:lvl1pPr>
              <a:buClr>
                <a:srgbClr val="4BBED0"/>
              </a:buClr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AEA58F5F-37A0-AD41-93FC-E10FE5943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e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463 - UEFA Kids Club Powerpoint Template BACKGROUNDS v2 GF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728E282D-B853-5F42-8020-7F2D816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6335" y="6608209"/>
            <a:ext cx="2743200" cy="181527"/>
          </a:xfrm>
        </p:spPr>
        <p:txBody>
          <a:bodyPr lIns="0" tIns="0" rIns="0" bIns="0" anchor="b"/>
          <a:lstStyle>
            <a:lvl1pPr>
              <a:defRPr sz="10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fld id="{EFFAE6E2-F4BE-5646-A455-5B08E4112CB5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7B5AD09-7AC5-4F42-9876-DB85BCD2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65" y="6623118"/>
            <a:ext cx="2743200" cy="181527"/>
          </a:xfrm>
        </p:spPr>
        <p:txBody>
          <a:bodyPr lIns="0" tIns="0" rIns="0" bIns="0" anchor="b"/>
          <a:lstStyle>
            <a:lvl1pPr>
              <a:defRPr>
                <a:solidFill>
                  <a:srgbClr val="27348B"/>
                </a:solidFill>
              </a:defRPr>
            </a:lvl1pPr>
          </a:lstStyle>
          <a:p>
            <a:fld id="{4D73270C-E1E2-BC4D-A8FB-89E4E7AB91F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5DD0E45E-FC1F-5C42-BFBB-9377ACCC7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025" y="1283114"/>
            <a:ext cx="11538640" cy="4315929"/>
          </a:xfrm>
        </p:spPr>
        <p:txBody>
          <a:bodyPr lIns="0" tIns="0" rIns="0" bIns="0" numCol="2" spcCol="180000">
            <a:normAutofit/>
          </a:bodyPr>
          <a:lstStyle>
            <a:lvl1pPr>
              <a:buClr>
                <a:srgbClr val="4BBED0"/>
              </a:buClr>
              <a:defRPr sz="1600">
                <a:solidFill>
                  <a:srgbClr val="27348B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AEA58F5F-37A0-AD41-93FC-E10FE5943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334" y="808383"/>
            <a:ext cx="11538639" cy="2965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BBED0"/>
                </a:solidFill>
                <a:latin typeface="UEFA Playstrong" panose="02000503000000020004" pitchFamily="2" charset="0"/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8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D7C1CB-BAD6-C445-924C-BF6AA15B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0F3E68-8803-BD45-B32A-65DFC6777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2DDC9F-03C8-A84D-8455-F630B0E74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E6E2-F4BE-5646-A455-5B08E4112CB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876239-58D7-7A4E-B018-E5F97C441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DC0B62-5530-8D42-9970-EEC92A5C7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270C-E1E2-BC4D-A8FB-89E4E7AB91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  <p:sldLayoutId id="2147483866" r:id="rId27"/>
    <p:sldLayoutId id="2147483867" r:id="rId28"/>
    <p:sldLayoutId id="2147483868" r:id="rId29"/>
    <p:sldLayoutId id="2147483869" r:id="rId30"/>
    <p:sldLayoutId id="2147483870" r:id="rId31"/>
    <p:sldLayoutId id="214748387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A66632-0298-4C6D-B23E-2D06918E4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UEFA PLAYMAKERS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B80AFA3-6ED7-4F31-8262-E546352B3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err="1">
                <a:solidFill>
                  <a:schemeClr val="bg1"/>
                </a:solidFill>
              </a:rPr>
              <a:t>Informationen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zum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Programm</a:t>
            </a:r>
            <a:r>
              <a:rPr lang="en-US" sz="1600">
                <a:solidFill>
                  <a:schemeClr val="bg1"/>
                </a:solidFill>
              </a:rPr>
              <a:t> und </a:t>
            </a:r>
            <a:r>
              <a:rPr lang="en-US" sz="1600" err="1">
                <a:solidFill>
                  <a:schemeClr val="bg1"/>
                </a:solidFill>
              </a:rPr>
              <a:t>zur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err="1">
                <a:solidFill>
                  <a:schemeClr val="bg1"/>
                </a:solidFill>
              </a:rPr>
              <a:t>Umsetzung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2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44AC1F1D-B86C-42EE-BF51-8BAEC3C8CA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de-DE" sz="2400"/>
              <a:t>Was ist UEFA </a:t>
            </a:r>
            <a:r>
              <a:rPr lang="de-DE" sz="2400" err="1"/>
              <a:t>Playmakers</a:t>
            </a:r>
            <a:r>
              <a:rPr lang="de-DE" sz="240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4D4E304-4B19-458F-87A2-97A399C4B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43" y="1519238"/>
            <a:ext cx="11083546" cy="47625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de-DE" sz="1800"/>
              <a:t>Europas größtes nationalverbandsübergreifendes Mädchenfußballprojekt.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08A0AA5-A4EA-4074-9061-D3B77695D6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43" y="2251391"/>
            <a:ext cx="11083546" cy="47625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de-DE" sz="1800">
                <a:solidFill>
                  <a:schemeClr val="bg1"/>
                </a:solidFill>
                <a:latin typeface="UEFA Playstrong" panose="02000503000000020004" pitchFamily="2" charset="0"/>
              </a:rPr>
              <a:t>Für 5-8 </a:t>
            </a:r>
            <a:r>
              <a:rPr lang="de-DE" sz="1800"/>
              <a:t>JÄHRIGE MÄDCHENN OHNE </a:t>
            </a:r>
            <a:r>
              <a:rPr lang="de-DE" sz="1800">
                <a:solidFill>
                  <a:schemeClr val="bg1"/>
                </a:solidFill>
                <a:latin typeface="UEFA Playstrong" panose="02000503000000020004" pitchFamily="2" charset="0"/>
              </a:rPr>
              <a:t>Vorerfahrungen mit Sport / Fußball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8A248D1D-28B6-490F-843A-57BC49E43D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0213" y="2983545"/>
            <a:ext cx="11230276" cy="476250"/>
          </a:xfrm>
        </p:spPr>
        <p:txBody>
          <a:bodyPr>
            <a:normAutofit/>
          </a:bodyPr>
          <a:lstStyle/>
          <a:p>
            <a:pPr marL="179946" lvl="2" indent="0">
              <a:buNone/>
            </a:pPr>
            <a:r>
              <a:rPr lang="de-DE" sz="1800">
                <a:solidFill>
                  <a:schemeClr val="bg1"/>
                </a:solidFill>
                <a:latin typeface="UEFA Playstrong" panose="02000503000000020004" pitchFamily="2" charset="0"/>
              </a:rPr>
              <a:t>Lernen durch STORYTELLING &amp; SPASS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xmlns="" id="{1C6290E5-317E-4488-9996-F568F82D54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43" y="3739247"/>
            <a:ext cx="11083546" cy="476250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UEFA Playstrong"/>
              </a:rPr>
              <a:t>Training anhand von DISNEYFILMEN </a:t>
            </a:r>
            <a:endParaRPr lang="de-DE" sz="1800" dirty="0">
              <a:latin typeface="UEFA Playstrong" panose="02000503000000020004" pitchFamily="2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4885D78D-3372-4F32-A6CE-EB9E6B468F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43" y="4494949"/>
            <a:ext cx="11083546" cy="476250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UEFA Playstrong"/>
              </a:rPr>
              <a:t>Vermittlung von motorischen Bewegungsgrundlagen, Sozialkompetenzen und Fußballgrundlagen</a:t>
            </a:r>
            <a:endParaRPr lang="en-US" dirty="0">
              <a:latin typeface="UEFA Playstrong"/>
            </a:endParaRPr>
          </a:p>
        </p:txBody>
      </p:sp>
    </p:spTree>
    <p:extLst>
      <p:ext uri="{BB962C8B-B14F-4D97-AF65-F5344CB8AC3E}">
        <p14:creationId xmlns:p14="http://schemas.microsoft.com/office/powerpoint/2010/main" val="334550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3AAEE0F3-E77E-49D9-B5CD-310FBE574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sz="2000" b="1" dirty="0">
                <a:solidFill>
                  <a:schemeClr val="tx1"/>
                </a:solidFill>
                <a:latin typeface="UEFA Playstrong" panose="02000503000000020004"/>
              </a:rPr>
              <a:t>Gewinnung von Mädchen für die Fußballvereine </a:t>
            </a:r>
          </a:p>
          <a:p>
            <a:pPr marL="285750" indent="-285750">
              <a:buFontTx/>
              <a:buChar char="-"/>
            </a:pPr>
            <a:r>
              <a:rPr lang="de-DE" sz="2000" b="1" dirty="0">
                <a:solidFill>
                  <a:schemeClr val="tx1"/>
                </a:solidFill>
                <a:latin typeface="UEFA Playstrong" panose="02000503000000020004"/>
              </a:rPr>
              <a:t>Zielgruppe außerhalb des klassischen Fußball/Sport-Milieus </a:t>
            </a:r>
            <a:r>
              <a:rPr lang="de-DE" sz="2000" dirty="0">
                <a:solidFill>
                  <a:schemeClr val="tx1"/>
                </a:solidFill>
                <a:latin typeface="UEFA Playstrong" panose="02000503000000020004"/>
              </a:rPr>
              <a:t>erreichen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tx1"/>
                </a:solidFill>
                <a:latin typeface="UEFA Playstrong" panose="02000503000000020004"/>
              </a:rPr>
              <a:t>Behutsames Heranführen an den Fußball und den Verein </a:t>
            </a:r>
            <a:endParaRPr lang="de-DE">
              <a:solidFill>
                <a:schemeClr val="tx1"/>
              </a:solidFill>
            </a:endParaRP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de-DE" sz="2000" b="1" dirty="0">
                <a:latin typeface="UEFA Playstrong" panose="02000503000000020004"/>
              </a:rPr>
              <a:t>Ansprache und Überzeugung von Eltern, </a:t>
            </a:r>
            <a:r>
              <a:rPr lang="de-DE" sz="2000" dirty="0">
                <a:latin typeface="UEFA Playstrong" panose="02000503000000020004"/>
              </a:rPr>
              <a:t>die selbst keinen Fußball-Hintergrund haben oder dem Fußball als Sport für ihre Tochter skeptisch gegenüber stehen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</a:pPr>
            <a:r>
              <a:rPr lang="de-DE" sz="2000" b="1" dirty="0">
                <a:latin typeface="UEFA Playstrong" panose="02000503000000020004"/>
              </a:rPr>
              <a:t>Gewinnung und Qualifizierung von neuen Trainer*innen</a:t>
            </a:r>
            <a:r>
              <a:rPr lang="de-DE" sz="2000" dirty="0">
                <a:latin typeface="UEFA Playstrong" panose="02000503000000020004"/>
              </a:rPr>
              <a:t> („Schnuppermöglichkeit“ für Interessierte, keine Vorerfahrungen als Trainer*in nötig)</a:t>
            </a:r>
          </a:p>
          <a:p>
            <a:endParaRPr lang="de-DE" sz="2000">
              <a:solidFill>
                <a:schemeClr val="tx1"/>
              </a:solidFill>
              <a:latin typeface="UEFA Playstrong" panose="02000503000000020004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E213C34-A94A-4A2C-BE71-EF646C22E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/>
              <a:t>Hauptziele </a:t>
            </a:r>
          </a:p>
        </p:txBody>
      </p:sp>
    </p:spTree>
    <p:extLst>
      <p:ext uri="{BB962C8B-B14F-4D97-AF65-F5344CB8AC3E}">
        <p14:creationId xmlns:p14="http://schemas.microsoft.com/office/powerpoint/2010/main" val="189375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C75CB-9C31-3C04-E215-753E6130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Autofit/>
          </a:bodyPr>
          <a:lstStyle/>
          <a:p>
            <a:r>
              <a:rPr lang="de-DE" dirty="0">
                <a:latin typeface="Arial"/>
                <a:cs typeface="Arial"/>
              </a:rPr>
              <a:t>Was sollte ich über die Ausbildung wissen?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54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C5C5C962-8A30-48CF-81F6-C73BE5EFB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85750" indent="-285750"/>
            <a:r>
              <a:rPr lang="de-DE" sz="2000" dirty="0">
                <a:solidFill>
                  <a:schemeClr val="tx1"/>
                </a:solidFill>
                <a:latin typeface="UEFA Playstrong"/>
              </a:rPr>
              <a:t>Keine </a:t>
            </a:r>
            <a:r>
              <a:rPr lang="de-DE" sz="2000" b="0" dirty="0">
                <a:solidFill>
                  <a:schemeClr val="tx1"/>
                </a:solidFill>
                <a:latin typeface="UEFA Playstrong"/>
              </a:rPr>
              <a:t>Vor-Erfahrungen als Trainer*in </a:t>
            </a:r>
            <a:r>
              <a:rPr lang="de-DE" sz="2000" dirty="0">
                <a:solidFill>
                  <a:schemeClr val="tx1"/>
                </a:solidFill>
                <a:latin typeface="UEFA Playstrong"/>
              </a:rPr>
              <a:t>nötig</a:t>
            </a:r>
            <a:endParaRPr lang="de-DE" sz="2000" dirty="0">
              <a:solidFill>
                <a:schemeClr val="tx1"/>
              </a:solidFill>
            </a:endParaRPr>
          </a:p>
          <a:p>
            <a:pPr marL="285750" indent="-285750"/>
            <a:r>
              <a:rPr lang="de-DE" sz="2000" b="0" dirty="0">
                <a:solidFill>
                  <a:schemeClr val="tx1"/>
                </a:solidFill>
                <a:latin typeface="UEFA Playstrong"/>
              </a:rPr>
              <a:t>Teilnahme an der </a:t>
            </a:r>
            <a:r>
              <a:rPr lang="de-DE" sz="2100" dirty="0">
                <a:solidFill>
                  <a:schemeClr val="tx1"/>
                </a:solidFill>
                <a:latin typeface="UEFA Playstrong"/>
              </a:rPr>
              <a:t>UEFA-Playmakers Coach Ausbildung (Verbandsintern)</a:t>
            </a:r>
          </a:p>
          <a:p>
            <a:pPr marL="285750" indent="-285750"/>
            <a:r>
              <a:rPr lang="de-DE" sz="2100" dirty="0">
                <a:solidFill>
                  <a:schemeClr val="tx1"/>
                </a:solidFill>
                <a:latin typeface="UEFA Playstrong"/>
              </a:rPr>
              <a:t>Min. 1 Person weiblich, min. 1 Person Ü18</a:t>
            </a:r>
          </a:p>
          <a:p>
            <a:pPr marL="0" indent="0">
              <a:buNone/>
            </a:pPr>
            <a:endParaRPr lang="de-DE" sz="2100" dirty="0">
              <a:solidFill>
                <a:schemeClr val="tx1"/>
              </a:solidFill>
              <a:latin typeface="UEFA Playstrong"/>
            </a:endParaRPr>
          </a:p>
          <a:p>
            <a:pPr marL="285750" indent="-285750"/>
            <a:r>
              <a:rPr lang="de-DE" sz="2000" dirty="0">
                <a:latin typeface="UEFA Playstrong"/>
              </a:rPr>
              <a:t>UEFA-Playmakers Coach Ausbildung:</a:t>
            </a:r>
          </a:p>
          <a:p>
            <a:pPr lvl="1"/>
            <a:r>
              <a:rPr lang="de-DE" sz="1900">
                <a:latin typeface="UEFA Playstrong"/>
                <a:cs typeface="Calibri"/>
              </a:rPr>
              <a:t>1 Praxistag inkl</a:t>
            </a:r>
            <a:r>
              <a:rPr lang="de-DE" sz="1900" dirty="0">
                <a:latin typeface="UEFA Playstrong"/>
                <a:cs typeface="Calibri"/>
              </a:rPr>
              <a:t>. Theorie</a:t>
            </a:r>
          </a:p>
          <a:p>
            <a:pPr lvl="1"/>
            <a:r>
              <a:rPr lang="de-DE" sz="1900" dirty="0">
                <a:latin typeface="UEFA Playstrong"/>
                <a:cs typeface="Arial"/>
              </a:rPr>
              <a:t>Erfolgreiche Teilnahme an UEFA-Modul zum Thema Kinderschutz (Online. Selbstlernmodul, ca. 30 min) </a:t>
            </a:r>
            <a:endParaRPr lang="en-US" sz="1900" dirty="0">
              <a:latin typeface="UEFA Playstrong"/>
              <a:cs typeface="Arial"/>
            </a:endParaRPr>
          </a:p>
          <a:p>
            <a:pPr marL="0" indent="0">
              <a:buNone/>
            </a:pPr>
            <a:endParaRPr lang="de-DE" sz="2000" dirty="0">
              <a:solidFill>
                <a:schemeClr val="tx1"/>
              </a:solidFill>
              <a:latin typeface="UEFA Playstrong"/>
            </a:endParaRPr>
          </a:p>
          <a:p>
            <a:r>
              <a:rPr lang="de-DE" sz="2000" dirty="0">
                <a:solidFill>
                  <a:schemeClr val="tx1"/>
                </a:solidFill>
                <a:latin typeface="UEFA Playstrong"/>
              </a:rPr>
              <a:t>Fokus Storytelling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6FB0687B-F918-4A2F-A59C-77A89A061E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Anforderungen an die Coaches</a:t>
            </a:r>
          </a:p>
        </p:txBody>
      </p:sp>
    </p:spTree>
    <p:extLst>
      <p:ext uri="{BB962C8B-B14F-4D97-AF65-F5344CB8AC3E}">
        <p14:creationId xmlns:p14="http://schemas.microsoft.com/office/powerpoint/2010/main" val="338334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43889-7CF6-3535-0EEC-7C14F5E5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Arial"/>
                <a:cs typeface="Arial"/>
              </a:rPr>
              <a:t>Wie und wo findet das Training statt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3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40EBCE60-1EA8-4E15-BC52-0101E282AF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34" y="1271035"/>
            <a:ext cx="11538640" cy="431592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  <a:latin typeface="UEFA Playstrong"/>
              </a:rPr>
              <a:t>Infrastruktur</a:t>
            </a:r>
          </a:p>
          <a:p>
            <a:pPr marL="285750" indent="-285750">
              <a:buFontTx/>
              <a:buChar char="-"/>
            </a:pPr>
            <a:r>
              <a:rPr lang="de-DE" b="0" dirty="0">
                <a:solidFill>
                  <a:schemeClr val="tx1"/>
                </a:solidFill>
                <a:latin typeface="UEFA Playstrong"/>
              </a:rPr>
              <a:t>Vereinsgelände, Schule, öffentliche/städtische Sportstätte, Sportschule</a:t>
            </a:r>
          </a:p>
          <a:p>
            <a:pPr marL="285750" indent="-285750">
              <a:buFontTx/>
              <a:buChar char="-"/>
            </a:pPr>
            <a:r>
              <a:rPr lang="de-DE" b="0" dirty="0">
                <a:solidFill>
                  <a:schemeClr val="tx1"/>
                </a:solidFill>
                <a:latin typeface="UEFA Playstrong"/>
              </a:rPr>
              <a:t>Wichtig: gut erreichbar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de-DE" b="0" dirty="0">
                <a:solidFill>
                  <a:schemeClr val="tx1"/>
                </a:solidFill>
                <a:latin typeface="UEFA Playstrong"/>
              </a:rPr>
              <a:t>Verein, der </a:t>
            </a:r>
            <a:r>
              <a:rPr lang="de-DE" dirty="0">
                <a:solidFill>
                  <a:schemeClr val="tx1"/>
                </a:solidFill>
                <a:latin typeface="UEFA Playstrong"/>
              </a:rPr>
              <a:t>Interesse daran hat Mädchenfußball zu fördern</a:t>
            </a:r>
            <a:endParaRPr lang="de-DE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  <a:latin typeface="UEFA Playstrong"/>
              </a:rPr>
              <a:t>Drinnen oder draußen? 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tx1"/>
                </a:solidFill>
                <a:latin typeface="UEFA Playstrong"/>
              </a:rPr>
              <a:t>Beides möglich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tx1"/>
                </a:solidFill>
                <a:latin typeface="UEFA Playstrong"/>
              </a:rPr>
              <a:t>je nach Jahreszeit </a:t>
            </a:r>
            <a:endParaRPr lang="de-DE" b="1" dirty="0">
              <a:solidFill>
                <a:schemeClr val="tx1"/>
              </a:solidFill>
              <a:latin typeface="UEFA Playstrong"/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  <a:latin typeface="UEFA Playstrong"/>
              </a:rPr>
              <a:t>Coaches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  <a:latin typeface="UEFA Playstrong"/>
              </a:rPr>
              <a:t>Bei jeder Session sollte mind. ein volljähriger Coach und mind. eine Frau anwesend sein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b="0" dirty="0">
                <a:solidFill>
                  <a:schemeClr val="tx1"/>
                </a:solidFill>
                <a:latin typeface="UEFA Playstrong"/>
              </a:rPr>
              <a:t>Junior Coaches können und sollen gerne eingebunden werden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tx1"/>
                </a:solidFill>
                <a:latin typeface="UEFA Playstrong"/>
              </a:rPr>
              <a:t>Zu Standorteröffnung, sollten 2-3 Trainer zur Ausbildung angemeldet werden</a:t>
            </a: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tx1"/>
                </a:solidFill>
                <a:latin typeface="UEFA Playstrong"/>
              </a:rPr>
              <a:t>Allgemein</a:t>
            </a:r>
          </a:p>
          <a:p>
            <a:pPr marL="285750" indent="-285750">
              <a:buFontTx/>
              <a:buChar char="-"/>
            </a:pPr>
            <a:r>
              <a:rPr lang="de-DE" b="0" dirty="0">
                <a:solidFill>
                  <a:schemeClr val="tx1"/>
                </a:solidFill>
                <a:latin typeface="UEFA Playstrong"/>
              </a:rPr>
              <a:t>Warme, offene, einladende Atmosphäre schaffen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7492654-CEFE-42F8-95C2-747CFA447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334" y="779354"/>
            <a:ext cx="11538639" cy="296585"/>
          </a:xfrm>
        </p:spPr>
        <p:txBody>
          <a:bodyPr/>
          <a:lstStyle/>
          <a:p>
            <a:r>
              <a:rPr lang="de-DE"/>
              <a:t>Wie sieht ein </a:t>
            </a:r>
            <a:r>
              <a:rPr lang="de-DE" err="1"/>
              <a:t>Playmakers</a:t>
            </a:r>
            <a:r>
              <a:rPr lang="de-DE"/>
              <a:t> Standort aus?</a:t>
            </a:r>
          </a:p>
        </p:txBody>
      </p:sp>
    </p:spTree>
    <p:extLst>
      <p:ext uri="{BB962C8B-B14F-4D97-AF65-F5344CB8AC3E}">
        <p14:creationId xmlns:p14="http://schemas.microsoft.com/office/powerpoint/2010/main" val="390021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40EBCE60-1EA8-4E15-BC52-0101E282AF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lvl="1"/>
            <a:endParaRPr lang="de-DE" b="1" dirty="0">
              <a:solidFill>
                <a:schemeClr val="accent2"/>
              </a:solidFill>
            </a:endParaRPr>
          </a:p>
          <a:p>
            <a:pPr marL="285750" indent="-285750"/>
            <a:r>
              <a:rPr lang="de-DE" sz="2000" dirty="0">
                <a:solidFill>
                  <a:schemeClr val="tx1"/>
                </a:solidFill>
                <a:latin typeface="UEFA Playstrong"/>
              </a:rPr>
              <a:t>Min. </a:t>
            </a:r>
            <a:r>
              <a:rPr lang="de-DE" sz="2000" b="1" dirty="0">
                <a:solidFill>
                  <a:schemeClr val="tx1"/>
                </a:solidFill>
                <a:latin typeface="UEFA Playstrong"/>
              </a:rPr>
              <a:t>1 Block à 10 Einheiten</a:t>
            </a:r>
            <a:r>
              <a:rPr lang="de-DE" sz="2000" b="0" dirty="0">
                <a:solidFill>
                  <a:schemeClr val="tx1"/>
                </a:solidFill>
                <a:latin typeface="UEFA Playstrong"/>
              </a:rPr>
              <a:t> je Standort pro Jahr</a:t>
            </a:r>
            <a:r>
              <a:rPr lang="de-DE" sz="2000" dirty="0">
                <a:solidFill>
                  <a:schemeClr val="tx1"/>
                </a:solidFill>
                <a:latin typeface="UEFA Playstrong"/>
              </a:rPr>
              <a:t> </a:t>
            </a:r>
            <a:endParaRPr lang="de-DE" sz="2000" b="0" dirty="0">
              <a:solidFill>
                <a:schemeClr val="tx1"/>
              </a:solidFill>
              <a:latin typeface="UEFA Playstrong"/>
            </a:endParaRPr>
          </a:p>
          <a:p>
            <a:pPr marL="285750" indent="-285750"/>
            <a:r>
              <a:rPr lang="de-DE" sz="2000" dirty="0">
                <a:solidFill>
                  <a:schemeClr val="tx1"/>
                </a:solidFill>
                <a:latin typeface="UEFA Playstrong"/>
              </a:rPr>
              <a:t>1 Einheit pro Woche an festem Termin (Alternativ: 2 Termine pro Woche / 10-tägiges Ferienprogramm)</a:t>
            </a:r>
            <a:endParaRPr lang="de-DE" sz="2000" b="0" dirty="0">
              <a:solidFill>
                <a:schemeClr val="tx1"/>
              </a:solidFill>
              <a:latin typeface="UEFA Playstrong"/>
            </a:endParaRPr>
          </a:p>
          <a:p>
            <a:pPr marL="285750" indent="-285750"/>
            <a:r>
              <a:rPr lang="de-DE" sz="2000" b="0" dirty="0">
                <a:solidFill>
                  <a:schemeClr val="tx1"/>
                </a:solidFill>
                <a:latin typeface="UEFA Playstrong"/>
              </a:rPr>
              <a:t>Max. </a:t>
            </a:r>
            <a:r>
              <a:rPr lang="de-DE" sz="2000" dirty="0">
                <a:solidFill>
                  <a:schemeClr val="tx1"/>
                </a:solidFill>
                <a:latin typeface="UEFA Playstrong"/>
              </a:rPr>
              <a:t>30 Mädchen je Standort </a:t>
            </a:r>
            <a:r>
              <a:rPr lang="de-DE" sz="2000" b="0" dirty="0">
                <a:solidFill>
                  <a:schemeClr val="tx1"/>
                </a:solidFill>
                <a:latin typeface="UEFA Playstrong"/>
              </a:rPr>
              <a:t>/ Block.</a:t>
            </a:r>
            <a:r>
              <a:rPr lang="de-DE" sz="2000" dirty="0">
                <a:solidFill>
                  <a:schemeClr val="tx1"/>
                </a:solidFill>
                <a:latin typeface="UEFA Playstrong"/>
              </a:rPr>
              <a:t> </a:t>
            </a:r>
            <a:endParaRPr lang="de-DE" sz="2000" dirty="0">
              <a:solidFill>
                <a:schemeClr val="tx1"/>
              </a:solidFill>
            </a:endParaRPr>
          </a:p>
          <a:p>
            <a:pPr marL="285750" indent="-285750"/>
            <a:r>
              <a:rPr lang="de-DE" sz="2000" b="0" dirty="0">
                <a:solidFill>
                  <a:schemeClr val="tx1"/>
                </a:solidFill>
                <a:latin typeface="UEFA Playstrong"/>
              </a:rPr>
              <a:t>Der Einstieg der Mädels kann jederzeit erfolgen</a:t>
            </a:r>
            <a:endParaRPr lang="de-DE" sz="2000" dirty="0">
              <a:solidFill>
                <a:schemeClr val="tx1"/>
              </a:solidFill>
            </a:endParaRPr>
          </a:p>
          <a:p>
            <a:pPr marL="285750" indent="-285750"/>
            <a:r>
              <a:rPr lang="de-DE" sz="2000" b="0" dirty="0">
                <a:solidFill>
                  <a:schemeClr val="tx1"/>
                </a:solidFill>
                <a:latin typeface="UEFA Playstrong"/>
              </a:rPr>
              <a:t>Die </a:t>
            </a:r>
            <a:r>
              <a:rPr lang="de-DE" sz="2000" dirty="0">
                <a:solidFill>
                  <a:schemeClr val="tx1"/>
                </a:solidFill>
                <a:latin typeface="UEFA Playstrong"/>
              </a:rPr>
              <a:t>Teilnahme ist kostenlos</a:t>
            </a:r>
            <a:r>
              <a:rPr lang="de-DE" sz="2000" b="0" dirty="0">
                <a:solidFill>
                  <a:schemeClr val="tx1"/>
                </a:solidFill>
                <a:latin typeface="UEFA Playstrong"/>
              </a:rPr>
              <a:t>.</a:t>
            </a:r>
            <a:r>
              <a:rPr lang="de-DE" sz="2000" dirty="0">
                <a:solidFill>
                  <a:schemeClr val="tx1"/>
                </a:solidFill>
                <a:latin typeface="UEFA Playstrong"/>
              </a:rPr>
              <a:t> </a:t>
            </a:r>
            <a:endParaRPr lang="de-DE" sz="2000" b="0" dirty="0">
              <a:solidFill>
                <a:schemeClr val="tx1"/>
              </a:solidFill>
            </a:endParaRPr>
          </a:p>
          <a:p>
            <a:pPr marL="285750" indent="-285750"/>
            <a:r>
              <a:rPr lang="de-DE" sz="2000" dirty="0" err="1">
                <a:solidFill>
                  <a:schemeClr val="tx1"/>
                </a:solidFill>
                <a:latin typeface="UEFA Playstrong"/>
              </a:rPr>
              <a:t>Playmakersmaterial</a:t>
            </a:r>
            <a:r>
              <a:rPr lang="de-DE" sz="2000" dirty="0">
                <a:solidFill>
                  <a:schemeClr val="tx1"/>
                </a:solidFill>
                <a:latin typeface="UEFA Playstrong"/>
              </a:rPr>
              <a:t> wird gestellt und nach Anmeldung zugesendet</a:t>
            </a:r>
          </a:p>
          <a:p>
            <a:pPr marL="285750" indent="-285750"/>
            <a:r>
              <a:rPr lang="de-DE" sz="2000" dirty="0">
                <a:solidFill>
                  <a:schemeClr val="tx1"/>
                </a:solidFill>
                <a:latin typeface="UEFA Playstrong"/>
              </a:rPr>
              <a:t>Mögliche Filme zur Auswahl: „Moana“ und „die Unglaublichen“ eventuell „</a:t>
            </a:r>
            <a:r>
              <a:rPr lang="de-DE" sz="2000" dirty="0" err="1">
                <a:solidFill>
                  <a:schemeClr val="tx1"/>
                </a:solidFill>
                <a:latin typeface="UEFA Playstrong"/>
              </a:rPr>
              <a:t>Frozen</a:t>
            </a:r>
            <a:r>
              <a:rPr lang="de-DE" sz="2000" dirty="0">
                <a:solidFill>
                  <a:schemeClr val="tx1"/>
                </a:solidFill>
                <a:latin typeface="UEFA Playstrong"/>
              </a:rPr>
              <a:t> 2“</a:t>
            </a:r>
            <a:endParaRPr lang="de-DE" sz="2000" b="0" dirty="0">
              <a:solidFill>
                <a:schemeClr val="tx1"/>
              </a:solidFill>
            </a:endParaRPr>
          </a:p>
          <a:p>
            <a:pPr marL="285750" indent="-285750"/>
            <a:r>
              <a:rPr lang="de-DE" sz="2000" dirty="0">
                <a:solidFill>
                  <a:srgbClr val="000000"/>
                </a:solidFill>
                <a:latin typeface="UEFA Playstrong"/>
              </a:rPr>
              <a:t>pro Block 400€ Zuschuss von der UEFA</a:t>
            </a:r>
            <a:endParaRPr lang="de-DE" sz="2000" dirty="0">
              <a:solidFill>
                <a:schemeClr val="tx1"/>
              </a:solidFill>
              <a:latin typeface="UEFA Playstrong"/>
            </a:endParaRPr>
          </a:p>
          <a:p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7492654-CEFE-42F8-95C2-747CFA447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Wie ist </a:t>
            </a:r>
            <a:r>
              <a:rPr lang="de-DE" err="1"/>
              <a:t>Playmakers</a:t>
            </a:r>
            <a:r>
              <a:rPr lang="de-DE"/>
              <a:t> aufgebaut?</a:t>
            </a:r>
          </a:p>
        </p:txBody>
      </p:sp>
    </p:spTree>
    <p:extLst>
      <p:ext uri="{BB962C8B-B14F-4D97-AF65-F5344CB8AC3E}">
        <p14:creationId xmlns:p14="http://schemas.microsoft.com/office/powerpoint/2010/main" val="280568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FC66A2C-287D-35DB-44F4-F548C187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21" y="361776"/>
            <a:ext cx="10268712" cy="1041872"/>
          </a:xfrm>
        </p:spPr>
        <p:txBody>
          <a:bodyPr/>
          <a:lstStyle/>
          <a:p>
            <a:r>
              <a:rPr lang="de-DE"/>
              <a:t>Zeitschiene 2025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004D46F-D3EC-5543-084B-F5D34CA9A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de-DE" smtClean="0"/>
              <a:pPr/>
              <a:t>9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E2C54ADC-A3EA-EC71-E88D-7B18E32606B4}"/>
              </a:ext>
            </a:extLst>
          </p:cNvPr>
          <p:cNvGraphicFramePr/>
          <p:nvPr/>
        </p:nvGraphicFramePr>
        <p:xfrm>
          <a:off x="834515" y="1575056"/>
          <a:ext cx="9877196" cy="427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544E62D-A9C6-9110-D513-960FC779B632}"/>
              </a:ext>
            </a:extLst>
          </p:cNvPr>
          <p:cNvSpPr txBox="1"/>
          <p:nvPr/>
        </p:nvSpPr>
        <p:spPr>
          <a:xfrm>
            <a:off x="3390462" y="4443069"/>
            <a:ext cx="2139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system-ui"/>
              </a:rPr>
              <a:t>-Ort</a:t>
            </a:r>
          </a:p>
          <a:p>
            <a:r>
              <a:rPr lang="de-DE">
                <a:latin typeface="system-ui"/>
              </a:rPr>
              <a:t>-Name + E-Mail TrainerInnen</a:t>
            </a:r>
          </a:p>
          <a:p>
            <a:r>
              <a:rPr lang="de-DE">
                <a:latin typeface="system-ui"/>
              </a:rPr>
              <a:t>-Startdatum/Format</a:t>
            </a:r>
          </a:p>
        </p:txBody>
      </p:sp>
    </p:spTree>
    <p:extLst>
      <p:ext uri="{BB962C8B-B14F-4D97-AF65-F5344CB8AC3E}">
        <p14:creationId xmlns:p14="http://schemas.microsoft.com/office/powerpoint/2010/main" val="1061908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C0A0192859934E944B66BE50A2BAB6" ma:contentTypeVersion="14" ma:contentTypeDescription="Ein neues Dokument erstellen." ma:contentTypeScope="" ma:versionID="e2b86a3982bfc3bd6b2d99833a7ed5a6">
  <xsd:schema xmlns:xsd="http://www.w3.org/2001/XMLSchema" xmlns:xs="http://www.w3.org/2001/XMLSchema" xmlns:p="http://schemas.microsoft.com/office/2006/metadata/properties" xmlns:ns2="cb30c038-b6cc-4fc2-8a3a-9e64a8f62cbe" xmlns:ns3="97087587-1a53-45a9-a487-9aeaa4e4b8bc" targetNamespace="http://schemas.microsoft.com/office/2006/metadata/properties" ma:root="true" ma:fieldsID="608582b5901b5a6075733b053f082399" ns2:_="" ns3:_="">
    <xsd:import namespace="cb30c038-b6cc-4fc2-8a3a-9e64a8f62cbe"/>
    <xsd:import namespace="97087587-1a53-45a9-a487-9aeaa4e4b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0c038-b6cc-4fc2-8a3a-9e64a8f62c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186fb4c-6752-4ccc-9d33-ec34481ef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87587-1a53-45a9-a487-9aeaa4e4b8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30c038-b6cc-4fc2-8a3a-9e64a8f62cb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6466A3-047D-42AC-934F-37BD199F13D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b30c038-b6cc-4fc2-8a3a-9e64a8f62cbe"/>
    <ds:schemaRef ds:uri="97087587-1a53-45a9-a487-9aeaa4e4b8b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367107-D6A8-430F-9507-0F8E8C94F10D}">
  <ds:schemaRefs>
    <ds:schemaRef ds:uri="http://schemas.openxmlformats.org/package/2006/metadata/core-properties"/>
    <ds:schemaRef ds:uri="cb30c038-b6cc-4fc2-8a3a-9e64a8f62cbe"/>
    <ds:schemaRef ds:uri="http://schemas.microsoft.com/office/infopath/2007/PartnerControls"/>
    <ds:schemaRef ds:uri="http://purl.org/dc/terms/"/>
    <ds:schemaRef ds:uri="http://schemas.microsoft.com/office/2006/documentManagement/types"/>
    <ds:schemaRef ds:uri="97087587-1a53-45a9-a487-9aeaa4e4b8b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E41A6C-635B-4371-A6DA-11993FB4A5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335</Words>
  <Application>Microsoft Office PowerPoint</Application>
  <PresentationFormat>Benutzerdefiniert</PresentationFormat>
  <Paragraphs>91</Paragraphs>
  <Slides>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UEFA PLAYMAKERS</vt:lpstr>
      <vt:lpstr>PowerPoint-Präsentation</vt:lpstr>
      <vt:lpstr>PowerPoint-Präsentation</vt:lpstr>
      <vt:lpstr>Was sollte ich über die Ausbildung wissen?</vt:lpstr>
      <vt:lpstr>PowerPoint-Präsentation</vt:lpstr>
      <vt:lpstr>Wie und wo findet das Training statt ?</vt:lpstr>
      <vt:lpstr>PowerPoint-Präsentation</vt:lpstr>
      <vt:lpstr>PowerPoint-Präsentation</vt:lpstr>
      <vt:lpstr>Zeitschiene 2025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Kluck, Anja</dc:creator>
  <cp:lastModifiedBy>Chef</cp:lastModifiedBy>
  <cp:revision>258</cp:revision>
  <cp:lastPrinted>2021-11-13T11:08:47Z</cp:lastPrinted>
  <dcterms:created xsi:type="dcterms:W3CDTF">2020-10-21T14:55:51Z</dcterms:created>
  <dcterms:modified xsi:type="dcterms:W3CDTF">2024-11-22T06:21:13Z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0x0101005DC0A0192859934E944B66BE50A2BAB6</vt:lpwstr>
  </property>
  <property fmtid="{D5CDD505-2E9C-101B-9397-08002B2CF9AE}" pid="3" name="MediaServiceImageTags">
    <vt:lpwstr/>
  </property>
  <property fmtid="{D5CDD505-2E9C-101B-9397-08002B2CF9AE}" pid="4" name="Order">
    <vt:lpwstr>1800.00000000000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